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45"/>
  </p:notesMasterIdLst>
  <p:handoutMasterIdLst>
    <p:handoutMasterId r:id="rId46"/>
  </p:handoutMasterIdLst>
  <p:sldIdLst>
    <p:sldId id="256" r:id="rId5"/>
    <p:sldId id="257" r:id="rId6"/>
    <p:sldId id="266" r:id="rId7"/>
    <p:sldId id="262" r:id="rId8"/>
    <p:sldId id="284" r:id="rId9"/>
    <p:sldId id="267" r:id="rId10"/>
    <p:sldId id="287" r:id="rId11"/>
    <p:sldId id="263" r:id="rId12"/>
    <p:sldId id="300" r:id="rId13"/>
    <p:sldId id="268" r:id="rId14"/>
    <p:sldId id="285" r:id="rId15"/>
    <p:sldId id="294" r:id="rId16"/>
    <p:sldId id="295" r:id="rId17"/>
    <p:sldId id="286" r:id="rId18"/>
    <p:sldId id="269" r:id="rId19"/>
    <p:sldId id="270" r:id="rId20"/>
    <p:sldId id="288" r:id="rId21"/>
    <p:sldId id="289" r:id="rId22"/>
    <p:sldId id="272" r:id="rId23"/>
    <p:sldId id="275" r:id="rId24"/>
    <p:sldId id="293" r:id="rId25"/>
    <p:sldId id="276" r:id="rId26"/>
    <p:sldId id="271" r:id="rId27"/>
    <p:sldId id="273" r:id="rId28"/>
    <p:sldId id="278" r:id="rId29"/>
    <p:sldId id="281" r:id="rId30"/>
    <p:sldId id="282" r:id="rId31"/>
    <p:sldId id="279" r:id="rId32"/>
    <p:sldId id="291" r:id="rId33"/>
    <p:sldId id="290" r:id="rId34"/>
    <p:sldId id="280" r:id="rId35"/>
    <p:sldId id="274" r:id="rId36"/>
    <p:sldId id="296" r:id="rId37"/>
    <p:sldId id="283" r:id="rId38"/>
    <p:sldId id="292" r:id="rId39"/>
    <p:sldId id="297" r:id="rId40"/>
    <p:sldId id="298" r:id="rId41"/>
    <p:sldId id="299" r:id="rId42"/>
    <p:sldId id="277" r:id="rId43"/>
    <p:sldId id="26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656787-73F6-4E82-B222-C6898133F74A}" v="24" dt="2025-01-13T06:41:18.524"/>
    <p1510:client id="{2280F7F0-CBB0-46D0-9DBF-F0A89B8F62F2}" v="2" dt="2025-01-13T06:43:12.111"/>
    <p1510:client id="{2391A7F5-B045-89D9-445A-FA3D61DD2BB8}" v="14" dt="2025-01-11T12:41:25.842"/>
    <p1510:client id="{508E7280-9C1D-4CCD-BE9E-440F47AD1F9E}" v="70" dt="2025-01-13T09:58:32.491"/>
    <p1510:client id="{58C74D0D-F215-40DB-AFE9-45C0AB9FE547}" v="35" dt="2025-01-12T18:12:29.183"/>
    <p1510:client id="{595F6722-B90C-4473-B493-B0052741B389}" v="30" dt="2025-01-12T04:31:51.626"/>
    <p1510:client id="{6187FD0A-7A9A-4B7F-992A-62DD3362E381}" v="424" dt="2025-01-13T05:21:59.062"/>
    <p1510:client id="{647FE379-0853-4315-9BE1-8DB4D79EF701}" v="16" dt="2025-01-13T07:23:16.373"/>
    <p1510:client id="{7119C366-ADFF-44AC-A901-ED1421E4FD2F}" v="35" dt="2025-01-13T04:14:32.263"/>
    <p1510:client id="{7A6AD714-9D3F-4C60-9AC0-1570F31CA302}" v="99" dt="2025-01-12T16:24:38.279"/>
    <p1510:client id="{82B7A7B1-A3F8-4DD3-BB4E-F612387493EE}" v="9" dt="2025-01-11T12:23:54.225"/>
    <p1510:client id="{8EB71778-0D1C-4A5E-9D2B-3A0819408F6A}" v="4" dt="2025-01-12T05:38:14.187"/>
    <p1510:client id="{B09EBCB3-AF51-4325-84FB-AA34E87D6209}" v="1" dt="2025-01-13T07:17:10.317"/>
    <p1510:client id="{B85488C3-BFA1-486B-84F4-229861D0672D}" v="69" dt="2025-01-13T06:09:50.413"/>
    <p1510:client id="{B9A5D350-17F3-4F68-B13E-226FA46D9754}" v="103" dt="2025-01-13T09:56:54.561"/>
    <p1510:client id="{C3103673-4336-486E-8649-659A0BE142F8}" v="10" dt="2025-01-12T15:59:36.473"/>
    <p1510:client id="{CC5836CE-BEFD-FF78-EBB3-C3F8327D2C37}" v="3" dt="2025-01-12T16:47:17.405"/>
    <p1510:client id="{D8CB5621-FA67-4235-9171-348D2CCDA133}" v="38" dt="2025-01-13T06:51:38.680"/>
    <p1510:client id="{F94BEC5C-6742-4364-9052-9DCB01DE60EC}" v="6" dt="2025-01-13T09:06:06.9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devaswamy B N" userId="S::mahadevaswamy@mirafra2.onmicrosoft.com::56be1d61-cefd-4185-8118-345507b1c5a8" providerId="AD" clId="Web-{3DB3CB60-CCD2-4374-AF80-D2036F32B6EE}"/>
    <pc:docChg chg="addSld modSld">
      <pc:chgData name="Mahadevaswamy B N" userId="S::mahadevaswamy@mirafra2.onmicrosoft.com::56be1d61-cefd-4185-8118-345507b1c5a8" providerId="AD" clId="Web-{3DB3CB60-CCD2-4374-AF80-D2036F32B6EE}" dt="2025-01-09T06:38:08.768" v="80" actId="1076"/>
      <pc:docMkLst>
        <pc:docMk/>
      </pc:docMkLst>
      <pc:sldChg chg="addSp delSp modSp">
        <pc:chgData name="Mahadevaswamy B N" userId="S::mahadevaswamy@mirafra2.onmicrosoft.com::56be1d61-cefd-4185-8118-345507b1c5a8" providerId="AD" clId="Web-{3DB3CB60-CCD2-4374-AF80-D2036F32B6EE}" dt="2025-01-09T06:38:08.768" v="80" actId="1076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3DB3CB60-CCD2-4374-AF80-D2036F32B6EE}" dt="2025-01-09T06:36:14.844" v="62" actId="1076"/>
          <ac:spMkLst>
            <pc:docMk/>
            <pc:sldMk cId="4167139631" sldId="262"/>
            <ac:spMk id="2" creationId="{6235569D-A770-3815-E94A-F0C28EAAB118}"/>
          </ac:spMkLst>
        </pc:spChg>
        <pc:spChg chg="mod">
          <ac:chgData name="Mahadevaswamy B N" userId="S::mahadevaswamy@mirafra2.onmicrosoft.com::56be1d61-cefd-4185-8118-345507b1c5a8" providerId="AD" clId="Web-{3DB3CB60-CCD2-4374-AF80-D2036F32B6EE}" dt="2025-01-09T06:37:47.658" v="78" actId="1076"/>
          <ac:spMkLst>
            <pc:docMk/>
            <pc:sldMk cId="4167139631" sldId="262"/>
            <ac:spMk id="3" creationId="{CFAF6E09-3D61-C9F6-4024-9A007B669697}"/>
          </ac:spMkLst>
        </pc:spChg>
        <pc:picChg chg="add mod">
          <ac:chgData name="Mahadevaswamy B N" userId="S::mahadevaswamy@mirafra2.onmicrosoft.com::56be1d61-cefd-4185-8118-345507b1c5a8" providerId="AD" clId="Web-{3DB3CB60-CCD2-4374-AF80-D2036F32B6EE}" dt="2025-01-09T06:38:08.768" v="80" actId="1076"/>
          <ac:picMkLst>
            <pc:docMk/>
            <pc:sldMk cId="4167139631" sldId="262"/>
            <ac:picMk id="4" creationId="{3EED0DFA-A367-0B60-6455-195FBD4E6D97}"/>
          </ac:picMkLst>
        </pc:picChg>
      </pc:sldChg>
      <pc:sldChg chg="modSp">
        <pc:chgData name="Mahadevaswamy B N" userId="S::mahadevaswamy@mirafra2.onmicrosoft.com::56be1d61-cefd-4185-8118-345507b1c5a8" providerId="AD" clId="Web-{3DB3CB60-CCD2-4374-AF80-D2036F32B6EE}" dt="2025-01-09T06:26:01.363" v="32" actId="1076"/>
        <pc:sldMkLst>
          <pc:docMk/>
          <pc:sldMk cId="2071977791" sldId="266"/>
        </pc:sldMkLst>
        <pc:spChg chg="mod">
          <ac:chgData name="Mahadevaswamy B N" userId="S::mahadevaswamy@mirafra2.onmicrosoft.com::56be1d61-cefd-4185-8118-345507b1c5a8" providerId="AD" clId="Web-{3DB3CB60-CCD2-4374-AF80-D2036F32B6EE}" dt="2025-01-09T06:26:01.363" v="32" actId="1076"/>
          <ac:spMkLst>
            <pc:docMk/>
            <pc:sldMk cId="2071977791" sldId="266"/>
            <ac:spMk id="2" creationId="{2570F53C-E160-16EF-635F-C3FB86E97A4C}"/>
          </ac:spMkLst>
        </pc:spChg>
        <pc:spChg chg="mod">
          <ac:chgData name="Mahadevaswamy B N" userId="S::mahadevaswamy@mirafra2.onmicrosoft.com::56be1d61-cefd-4185-8118-345507b1c5a8" providerId="AD" clId="Web-{3DB3CB60-CCD2-4374-AF80-D2036F32B6EE}" dt="2025-01-09T06:24:27.174" v="22" actId="20577"/>
          <ac:spMkLst>
            <pc:docMk/>
            <pc:sldMk cId="2071977791" sldId="266"/>
            <ac:spMk id="15" creationId="{C302602D-A110-54AA-F29A-D47D9F6E593B}"/>
          </ac:spMkLst>
        </pc:spChg>
        <pc:picChg chg="mod">
          <ac:chgData name="Mahadevaswamy B N" userId="S::mahadevaswamy@mirafra2.onmicrosoft.com::56be1d61-cefd-4185-8118-345507b1c5a8" providerId="AD" clId="Web-{3DB3CB60-CCD2-4374-AF80-D2036F32B6EE}" dt="2025-01-09T06:25:10.831" v="28" actId="1076"/>
          <ac:picMkLst>
            <pc:docMk/>
            <pc:sldMk cId="2071977791" sldId="266"/>
            <ac:picMk id="3" creationId="{2720B1ED-1B2D-5BC3-60D4-7D60A49ACDAB}"/>
          </ac:picMkLst>
        </pc:picChg>
      </pc:sldChg>
      <pc:sldChg chg="addSp modSp new">
        <pc:chgData name="Mahadevaswamy B N" userId="S::mahadevaswamy@mirafra2.onmicrosoft.com::56be1d61-cefd-4185-8118-345507b1c5a8" providerId="AD" clId="Web-{3DB3CB60-CCD2-4374-AF80-D2036F32B6EE}" dt="2025-01-09T06:34:25.326" v="47"/>
        <pc:sldMkLst>
          <pc:docMk/>
          <pc:sldMk cId="2688518812" sldId="284"/>
        </pc:sldMkLst>
      </pc:sldChg>
    </pc:docChg>
  </pc:docChgLst>
  <pc:docChgLst>
    <pc:chgData name="Mahadevaswamy B N" userId="S::mahadevaswamy@mirafra2.onmicrosoft.com::56be1d61-cefd-4185-8118-345507b1c5a8" providerId="AD" clId="Web-{B420B664-F513-4EB5-84BD-8EDDC84C3757}"/>
    <pc:docChg chg="addSld delSld modSld">
      <pc:chgData name="Mahadevaswamy B N" userId="S::mahadevaswamy@mirafra2.onmicrosoft.com::56be1d61-cefd-4185-8118-345507b1c5a8" providerId="AD" clId="Web-{B420B664-F513-4EB5-84BD-8EDDC84C3757}" dt="2025-01-09T16:36:42.308" v="143" actId="1076"/>
      <pc:docMkLst>
        <pc:docMk/>
      </pc:docMkLst>
      <pc:sldChg chg="delSp modSp add del">
        <pc:chgData name="Mahadevaswamy B N" userId="S::mahadevaswamy@mirafra2.onmicrosoft.com::56be1d61-cefd-4185-8118-345507b1c5a8" providerId="AD" clId="Web-{B420B664-F513-4EB5-84BD-8EDDC84C3757}" dt="2025-01-09T15:17:34.937" v="75" actId="1076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B420B664-F513-4EB5-84BD-8EDDC84C3757}" dt="2025-01-09T15:17:34.937" v="75" actId="1076"/>
          <ac:spMkLst>
            <pc:docMk/>
            <pc:sldMk cId="3534346333" sldId="267"/>
            <ac:spMk id="2" creationId="{3025EA3E-3998-F4B1-A4ED-A7FDF302140D}"/>
          </ac:spMkLst>
        </pc:spChg>
        <pc:spChg chg="mod">
          <ac:chgData name="Mahadevaswamy B N" userId="S::mahadevaswamy@mirafra2.onmicrosoft.com::56be1d61-cefd-4185-8118-345507b1c5a8" providerId="AD" clId="Web-{B420B664-F513-4EB5-84BD-8EDDC84C3757}" dt="2025-01-09T15:17:28.703" v="74" actId="1076"/>
          <ac:spMkLst>
            <pc:docMk/>
            <pc:sldMk cId="3534346333" sldId="267"/>
            <ac:spMk id="3" creationId="{9F514ABD-5668-2C35-5B37-77AFDBAA3C78}"/>
          </ac:spMkLst>
        </pc:spChg>
      </pc:sldChg>
      <pc:sldChg chg="modSp mod modClrScheme chgLayout">
        <pc:chgData name="Mahadevaswamy B N" userId="S::mahadevaswamy@mirafra2.onmicrosoft.com::56be1d61-cefd-4185-8118-345507b1c5a8" providerId="AD" clId="Web-{B420B664-F513-4EB5-84BD-8EDDC84C3757}" dt="2025-01-09T16:23:42.751" v="77"/>
        <pc:sldMkLst>
          <pc:docMk/>
          <pc:sldMk cId="2417212393" sldId="269"/>
        </pc:sldMkLst>
        <pc:spChg chg="mod ord">
          <ac:chgData name="Mahadevaswamy B N" userId="S::mahadevaswamy@mirafra2.onmicrosoft.com::56be1d61-cefd-4185-8118-345507b1c5a8" providerId="AD" clId="Web-{B420B664-F513-4EB5-84BD-8EDDC84C3757}" dt="2025-01-09T16:23:42.751" v="77"/>
          <ac:spMkLst>
            <pc:docMk/>
            <pc:sldMk cId="2417212393" sldId="269"/>
            <ac:spMk id="2" creationId="{908AF337-EF10-4604-D281-FC45F80445CA}"/>
          </ac:spMkLst>
        </pc:spChg>
        <pc:spChg chg="mod ord">
          <ac:chgData name="Mahadevaswamy B N" userId="S::mahadevaswamy@mirafra2.onmicrosoft.com::56be1d61-cefd-4185-8118-345507b1c5a8" providerId="AD" clId="Web-{B420B664-F513-4EB5-84BD-8EDDC84C3757}" dt="2025-01-09T16:23:42.751" v="77"/>
          <ac:spMkLst>
            <pc:docMk/>
            <pc:sldMk cId="2417212393" sldId="269"/>
            <ac:spMk id="3" creationId="{6EA4D1AE-4591-360B-8A6A-E9813E96D1E1}"/>
          </ac:spMkLst>
        </pc:spChg>
      </pc:sldChg>
      <pc:sldChg chg="addSp delSp modSp">
        <pc:chgData name="Mahadevaswamy B N" userId="S::mahadevaswamy@mirafra2.onmicrosoft.com::56be1d61-cefd-4185-8118-345507b1c5a8" providerId="AD" clId="Web-{B420B664-F513-4EB5-84BD-8EDDC84C3757}" dt="2025-01-09T15:14:54.591" v="31" actId="14100"/>
        <pc:sldMkLst>
          <pc:docMk/>
          <pc:sldMk cId="2342558769" sldId="285"/>
        </pc:sldMkLst>
        <pc:spChg chg="add mod">
          <ac:chgData name="Mahadevaswamy B N" userId="S::mahadevaswamy@mirafra2.onmicrosoft.com::56be1d61-cefd-4185-8118-345507b1c5a8" providerId="AD" clId="Web-{B420B664-F513-4EB5-84BD-8EDDC84C3757}" dt="2025-01-09T15:13:54.825" v="22" actId="20577"/>
          <ac:spMkLst>
            <pc:docMk/>
            <pc:sldMk cId="2342558769" sldId="285"/>
            <ac:spMk id="8" creationId="{A3C22307-6305-A121-F5EB-FE3E39F41272}"/>
          </ac:spMkLst>
        </pc:spChg>
        <pc:spChg chg="add mod">
          <ac:chgData name="Mahadevaswamy B N" userId="S::mahadevaswamy@mirafra2.onmicrosoft.com::56be1d61-cefd-4185-8118-345507b1c5a8" providerId="AD" clId="Web-{B420B664-F513-4EB5-84BD-8EDDC84C3757}" dt="2025-01-09T15:14:54.591" v="31" actId="14100"/>
          <ac:spMkLst>
            <pc:docMk/>
            <pc:sldMk cId="2342558769" sldId="285"/>
            <ac:spMk id="9" creationId="{5B1B0A2E-C833-24E0-AD82-D0C68191921F}"/>
          </ac:spMkLst>
        </pc:spChg>
        <pc:picChg chg="add mod ord">
          <ac:chgData name="Mahadevaswamy B N" userId="S::mahadevaswamy@mirafra2.onmicrosoft.com::56be1d61-cefd-4185-8118-345507b1c5a8" providerId="AD" clId="Web-{B420B664-F513-4EB5-84BD-8EDDC84C3757}" dt="2025-01-09T15:14:40.107" v="27" actId="1076"/>
          <ac:picMkLst>
            <pc:docMk/>
            <pc:sldMk cId="2342558769" sldId="285"/>
            <ac:picMk id="4" creationId="{68CF2A9E-84E9-CC41-798B-C9A0EA991D0E}"/>
          </ac:picMkLst>
        </pc:picChg>
      </pc:sldChg>
      <pc:sldChg chg="addSp delSp modSp new mod setBg">
        <pc:chgData name="Mahadevaswamy B N" userId="S::mahadevaswamy@mirafra2.onmicrosoft.com::56be1d61-cefd-4185-8118-345507b1c5a8" providerId="AD" clId="Web-{B420B664-F513-4EB5-84BD-8EDDC84C3757}" dt="2025-01-09T16:36:42.308" v="143" actId="1076"/>
        <pc:sldMkLst>
          <pc:docMk/>
          <pc:sldMk cId="3813116292" sldId="286"/>
        </pc:sldMkLst>
      </pc:sldChg>
    </pc:docChg>
  </pc:docChgLst>
  <pc:docChgLst>
    <pc:chgData name="Mahadevaswamy B N" userId="S::mahadevaswamy@mirafra2.onmicrosoft.com::56be1d61-cefd-4185-8118-345507b1c5a8" providerId="AD" clId="Web-{F013409A-2B33-42D4-8FC1-D5C8004A47A1}"/>
    <pc:docChg chg="addSld">
      <pc:chgData name="Mahadevaswamy B N" userId="S::mahadevaswamy@mirafra2.onmicrosoft.com::56be1d61-cefd-4185-8118-345507b1c5a8" providerId="AD" clId="Web-{F013409A-2B33-42D4-8FC1-D5C8004A47A1}" dt="2025-01-06T05:07:25.177" v="1"/>
      <pc:docMkLst>
        <pc:docMk/>
      </pc:docMkLst>
      <pc:sldChg chg="new">
        <pc:chgData name="Mahadevaswamy B N" userId="S::mahadevaswamy@mirafra2.onmicrosoft.com::56be1d61-cefd-4185-8118-345507b1c5a8" providerId="AD" clId="Web-{F013409A-2B33-42D4-8FC1-D5C8004A47A1}" dt="2025-01-06T05:07:16.865" v="0"/>
        <pc:sldMkLst>
          <pc:docMk/>
          <pc:sldMk cId="1924595288" sldId="268"/>
        </pc:sldMkLst>
      </pc:sldChg>
      <pc:sldChg chg="new">
        <pc:chgData name="Mahadevaswamy B N" userId="S::mahadevaswamy@mirafra2.onmicrosoft.com::56be1d61-cefd-4185-8118-345507b1c5a8" providerId="AD" clId="Web-{F013409A-2B33-42D4-8FC1-D5C8004A47A1}" dt="2025-01-06T05:07:25.177" v="1"/>
        <pc:sldMkLst>
          <pc:docMk/>
          <pc:sldMk cId="2417212393" sldId="269"/>
        </pc:sldMkLst>
      </pc:sldChg>
    </pc:docChg>
  </pc:docChgLst>
  <pc:docChgLst>
    <pc:chgData name="Gopal Suthar" userId="S::gopalsuthar@mirafra2.onmicrosoft.com::7d32f95b-7d1d-4748-8086-d38023176dcb" providerId="AD" clId="Web-{58C74D0D-F215-40DB-AFE9-45C0AB9FE547}"/>
    <pc:docChg chg="modSld">
      <pc:chgData name="Gopal Suthar" userId="S::gopalsuthar@mirafra2.onmicrosoft.com::7d32f95b-7d1d-4748-8086-d38023176dcb" providerId="AD" clId="Web-{58C74D0D-F215-40DB-AFE9-45C0AB9FE547}" dt="2025-01-12T18:12:23.495" v="30" actId="20577"/>
      <pc:docMkLst>
        <pc:docMk/>
      </pc:docMkLst>
      <pc:sldChg chg="addSp delSp modSp">
        <pc:chgData name="Gopal Suthar" userId="S::gopalsuthar@mirafra2.onmicrosoft.com::7d32f95b-7d1d-4748-8086-d38023176dcb" providerId="AD" clId="Web-{58C74D0D-F215-40DB-AFE9-45C0AB9FE547}" dt="2025-01-12T18:08:14.380" v="22" actId="14100"/>
        <pc:sldMkLst>
          <pc:docMk/>
          <pc:sldMk cId="1924595288" sldId="268"/>
        </pc:sldMkLst>
        <pc:spChg chg="add del mod">
          <ac:chgData name="Gopal Suthar" userId="S::gopalsuthar@mirafra2.onmicrosoft.com::7d32f95b-7d1d-4748-8086-d38023176dcb" providerId="AD" clId="Web-{58C74D0D-F215-40DB-AFE9-45C0AB9FE547}" dt="2025-01-12T18:05:28.188" v="5"/>
          <ac:spMkLst>
            <pc:docMk/>
            <pc:sldMk cId="1924595288" sldId="268"/>
            <ac:spMk id="4" creationId="{6DD7C912-3A8E-74BD-4060-EE3BE2A17284}"/>
          </ac:spMkLst>
        </pc:spChg>
        <pc:spChg chg="add del mod">
          <ac:chgData name="Gopal Suthar" userId="S::gopalsuthar@mirafra2.onmicrosoft.com::7d32f95b-7d1d-4748-8086-d38023176dcb" providerId="AD" clId="Web-{58C74D0D-F215-40DB-AFE9-45C0AB9FE547}" dt="2025-01-12T18:07:48.708" v="18"/>
          <ac:spMkLst>
            <pc:docMk/>
            <pc:sldMk cId="1924595288" sldId="268"/>
            <ac:spMk id="9" creationId="{91F18F75-EFC3-0292-F576-02774D0DD620}"/>
          </ac:spMkLst>
        </pc:spChg>
        <pc:picChg chg="add del mod ord modCrop">
          <ac:chgData name="Gopal Suthar" userId="S::gopalsuthar@mirafra2.onmicrosoft.com::7d32f95b-7d1d-4748-8086-d38023176dcb" providerId="AD" clId="Web-{58C74D0D-F215-40DB-AFE9-45C0AB9FE547}" dt="2025-01-12T18:07:42.239" v="17"/>
          <ac:picMkLst>
            <pc:docMk/>
            <pc:sldMk cId="1924595288" sldId="268"/>
            <ac:picMk id="5" creationId="{DAB12ED9-6ECF-730C-5868-24B22AD69427}"/>
          </ac:picMkLst>
        </pc:picChg>
        <pc:picChg chg="add mod">
          <ac:chgData name="Gopal Suthar" userId="S::gopalsuthar@mirafra2.onmicrosoft.com::7d32f95b-7d1d-4748-8086-d38023176dcb" providerId="AD" clId="Web-{58C74D0D-F215-40DB-AFE9-45C0AB9FE547}" dt="2025-01-12T18:08:14.380" v="22" actId="14100"/>
          <ac:picMkLst>
            <pc:docMk/>
            <pc:sldMk cId="1924595288" sldId="268"/>
            <ac:picMk id="6" creationId="{78FE2308-1E92-E7B7-9806-02F2F3B85714}"/>
          </ac:picMkLst>
        </pc:picChg>
        <pc:picChg chg="del">
          <ac:chgData name="Gopal Suthar" userId="S::gopalsuthar@mirafra2.onmicrosoft.com::7d32f95b-7d1d-4748-8086-d38023176dcb" providerId="AD" clId="Web-{58C74D0D-F215-40DB-AFE9-45C0AB9FE547}" dt="2025-01-12T18:05:14.266" v="4"/>
          <ac:picMkLst>
            <pc:docMk/>
            <pc:sldMk cId="1924595288" sldId="268"/>
            <ac:picMk id="8" creationId="{F0474DD7-9E2E-52A1-4210-81060FFBDDDB}"/>
          </ac:picMkLst>
        </pc:picChg>
      </pc:sldChg>
      <pc:sldChg chg="modSp">
        <pc:chgData name="Gopal Suthar" userId="S::gopalsuthar@mirafra2.onmicrosoft.com::7d32f95b-7d1d-4748-8086-d38023176dcb" providerId="AD" clId="Web-{58C74D0D-F215-40DB-AFE9-45C0AB9FE547}" dt="2025-01-12T18:12:23.495" v="30" actId="20577"/>
        <pc:sldMkLst>
          <pc:docMk/>
          <pc:sldMk cId="3813116292" sldId="286"/>
        </pc:sldMkLst>
        <pc:spChg chg="mod">
          <ac:chgData name="Gopal Suthar" userId="S::gopalsuthar@mirafra2.onmicrosoft.com::7d32f95b-7d1d-4748-8086-d38023176dcb" providerId="AD" clId="Web-{58C74D0D-F215-40DB-AFE9-45C0AB9FE547}" dt="2025-01-12T18:12:23.495" v="30" actId="20577"/>
          <ac:spMkLst>
            <pc:docMk/>
            <pc:sldMk cId="3813116292" sldId="286"/>
            <ac:spMk id="3" creationId="{BD3A6E78-A5B1-E11C-F7DB-DB569E3B82D2}"/>
          </ac:spMkLst>
        </pc:spChg>
      </pc:sldChg>
      <pc:sldChg chg="addSp delSp modSp">
        <pc:chgData name="Gopal Suthar" userId="S::gopalsuthar@mirafra2.onmicrosoft.com::7d32f95b-7d1d-4748-8086-d38023176dcb" providerId="AD" clId="Web-{58C74D0D-F215-40DB-AFE9-45C0AB9FE547}" dt="2025-01-12T17:29:11.367" v="3" actId="1076"/>
        <pc:sldMkLst>
          <pc:docMk/>
          <pc:sldMk cId="1335311666" sldId="287"/>
        </pc:sldMkLst>
        <pc:picChg chg="del">
          <ac:chgData name="Gopal Suthar" userId="S::gopalsuthar@mirafra2.onmicrosoft.com::7d32f95b-7d1d-4748-8086-d38023176dcb" providerId="AD" clId="Web-{58C74D0D-F215-40DB-AFE9-45C0AB9FE547}" dt="2025-01-12T17:28:45.632" v="0"/>
          <ac:picMkLst>
            <pc:docMk/>
            <pc:sldMk cId="1335311666" sldId="287"/>
            <ac:picMk id="4" creationId="{00AC73FE-80F8-51CC-69BB-1683B91D4F13}"/>
          </ac:picMkLst>
        </pc:picChg>
        <pc:picChg chg="add mod">
          <ac:chgData name="Gopal Suthar" userId="S::gopalsuthar@mirafra2.onmicrosoft.com::7d32f95b-7d1d-4748-8086-d38023176dcb" providerId="AD" clId="Web-{58C74D0D-F215-40DB-AFE9-45C0AB9FE547}" dt="2025-01-12T17:29:11.367" v="3" actId="1076"/>
          <ac:picMkLst>
            <pc:docMk/>
            <pc:sldMk cId="1335311666" sldId="287"/>
            <ac:picMk id="5" creationId="{E62F9DBD-45A8-D4BD-A0EE-112F7B0E2B4B}"/>
          </ac:picMkLst>
        </pc:picChg>
      </pc:sldChg>
    </pc:docChg>
  </pc:docChgLst>
  <pc:docChgLst>
    <pc:chgData name="Mahadevaswamy B N" userId="S::mahadevaswamy@mirafra2.onmicrosoft.com::56be1d61-cefd-4185-8118-345507b1c5a8" providerId="AD" clId="Web-{68B4A91C-CF74-480E-BA6F-7759995B2DCA}"/>
    <pc:docChg chg="modSld">
      <pc:chgData name="Mahadevaswamy B N" userId="S::mahadevaswamy@mirafra2.onmicrosoft.com::56be1d61-cefd-4185-8118-345507b1c5a8" providerId="AD" clId="Web-{68B4A91C-CF74-480E-BA6F-7759995B2DCA}" dt="2025-01-10T09:23:17.787" v="16" actId="14100"/>
      <pc:docMkLst>
        <pc:docMk/>
      </pc:docMkLst>
      <pc:sldChg chg="addSp modSp">
        <pc:chgData name="Mahadevaswamy B N" userId="S::mahadevaswamy@mirafra2.onmicrosoft.com::56be1d61-cefd-4185-8118-345507b1c5a8" providerId="AD" clId="Web-{68B4A91C-CF74-480E-BA6F-7759995B2DCA}" dt="2025-01-10T09:23:17.787" v="16" actId="14100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68B4A91C-CF74-480E-BA6F-7759995B2DCA}" dt="2025-01-10T09:21:25.238" v="2" actId="20577"/>
          <ac:spMkLst>
            <pc:docMk/>
            <pc:sldMk cId="1704909642" sldId="270"/>
            <ac:spMk id="3" creationId="{8CB4D628-8844-B59E-1F22-5629EA2D8252}"/>
          </ac:spMkLst>
        </pc:spChg>
        <pc:picChg chg="add mod modCrop">
          <ac:chgData name="Mahadevaswamy B N" userId="S::mahadevaswamy@mirafra2.onmicrosoft.com::56be1d61-cefd-4185-8118-345507b1c5a8" providerId="AD" clId="Web-{68B4A91C-CF74-480E-BA6F-7759995B2DCA}" dt="2025-01-10T09:23:17.787" v="16" actId="14100"/>
          <ac:picMkLst>
            <pc:docMk/>
            <pc:sldMk cId="1704909642" sldId="270"/>
            <ac:picMk id="4" creationId="{79F584AD-1DC4-021D-1D41-B0D3FCE2BE38}"/>
          </ac:picMkLst>
        </pc:picChg>
      </pc:sldChg>
    </pc:docChg>
  </pc:docChgLst>
  <pc:docChgLst>
    <pc:chgData name="Mahadevaswamy B N" userId="S::mahadevaswamy@mirafra2.onmicrosoft.com::56be1d61-cefd-4185-8118-345507b1c5a8" providerId="AD" clId="Web-{67EB3BD8-3BEE-409B-9B0E-01D1214BC677}"/>
    <pc:docChg chg="delSld modSld">
      <pc:chgData name="Mahadevaswamy B N" userId="S::mahadevaswamy@mirafra2.onmicrosoft.com::56be1d61-cefd-4185-8118-345507b1c5a8" providerId="AD" clId="Web-{67EB3BD8-3BEE-409B-9B0E-01D1214BC677}" dt="2025-01-09T04:17:43.802" v="8" actId="20577"/>
      <pc:docMkLst>
        <pc:docMk/>
      </pc:docMkLst>
      <pc:sldChg chg="modSp">
        <pc:chgData name="Mahadevaswamy B N" userId="S::mahadevaswamy@mirafra2.onmicrosoft.com::56be1d61-cefd-4185-8118-345507b1c5a8" providerId="AD" clId="Web-{67EB3BD8-3BEE-409B-9B0E-01D1214BC677}" dt="2025-01-09T04:17:43.802" v="8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67EB3BD8-3BEE-409B-9B0E-01D1214BC677}" dt="2025-01-09T04:17:43.802" v="8" actId="20577"/>
          <ac:spMkLst>
            <pc:docMk/>
            <pc:sldMk cId="4167139631" sldId="262"/>
            <ac:spMk id="3" creationId="{CFAF6E09-3D61-C9F6-4024-9A007B669697}"/>
          </ac:spMkLst>
        </pc:spChg>
      </pc:sldChg>
      <pc:sldChg chg="del">
        <pc:chgData name="Mahadevaswamy B N" userId="S::mahadevaswamy@mirafra2.onmicrosoft.com::56be1d61-cefd-4185-8118-345507b1c5a8" providerId="AD" clId="Web-{67EB3BD8-3BEE-409B-9B0E-01D1214BC677}" dt="2025-01-09T04:15:35.003" v="0"/>
        <pc:sldMkLst>
          <pc:docMk/>
          <pc:sldMk cId="4232316950" sldId="265"/>
        </pc:sldMkLst>
      </pc:sldChg>
    </pc:docChg>
  </pc:docChgLst>
  <pc:docChgLst>
    <pc:chgData name="Mahadevaswamy B N" userId="S::mahadevaswamy@mirafra2.onmicrosoft.com::56be1d61-cefd-4185-8118-345507b1c5a8" providerId="AD" clId="Web-{C3103673-4336-486E-8649-659A0BE142F8}"/>
    <pc:docChg chg="modSld">
      <pc:chgData name="Mahadevaswamy B N" userId="S::mahadevaswamy@mirafra2.onmicrosoft.com::56be1d61-cefd-4185-8118-345507b1c5a8" providerId="AD" clId="Web-{C3103673-4336-486E-8649-659A0BE142F8}" dt="2025-01-12T15:59:36.473" v="8" actId="14100"/>
      <pc:docMkLst>
        <pc:docMk/>
      </pc:docMkLst>
      <pc:sldChg chg="addSp delSp modSp">
        <pc:chgData name="Mahadevaswamy B N" userId="S::mahadevaswamy@mirafra2.onmicrosoft.com::56be1d61-cefd-4185-8118-345507b1c5a8" providerId="AD" clId="Web-{C3103673-4336-486E-8649-659A0BE142F8}" dt="2025-01-12T15:59:36.473" v="8" actId="14100"/>
        <pc:sldMkLst>
          <pc:docMk/>
          <pc:sldMk cId="1507562101" sldId="273"/>
        </pc:sldMkLst>
        <pc:picChg chg="del">
          <ac:chgData name="Mahadevaswamy B N" userId="S::mahadevaswamy@mirafra2.onmicrosoft.com::56be1d61-cefd-4185-8118-345507b1c5a8" providerId="AD" clId="Web-{C3103673-4336-486E-8649-659A0BE142F8}" dt="2025-01-12T15:59:18.910" v="2"/>
          <ac:picMkLst>
            <pc:docMk/>
            <pc:sldMk cId="1507562101" sldId="273"/>
            <ac:picMk id="4" creationId="{115D72D6-C904-B385-76EC-32FC61F00262}"/>
          </ac:picMkLst>
        </pc:picChg>
        <pc:picChg chg="add mod">
          <ac:chgData name="Mahadevaswamy B N" userId="S::mahadevaswamy@mirafra2.onmicrosoft.com::56be1d61-cefd-4185-8118-345507b1c5a8" providerId="AD" clId="Web-{C3103673-4336-486E-8649-659A0BE142F8}" dt="2025-01-12T15:59:36.473" v="8" actId="14100"/>
          <ac:picMkLst>
            <pc:docMk/>
            <pc:sldMk cId="1507562101" sldId="273"/>
            <ac:picMk id="6" creationId="{2E8AB817-5A26-21DE-1E22-043A8CFB807D}"/>
          </ac:picMkLst>
        </pc:picChg>
      </pc:sldChg>
    </pc:docChg>
  </pc:docChgLst>
  <pc:docChgLst>
    <pc:chgData name="Gopal Suthar" userId="S::gopalsuthar@mirafra2.onmicrosoft.com::7d32f95b-7d1d-4748-8086-d38023176dcb" providerId="AD" clId="Web-{647FE379-0853-4315-9BE1-8DB4D79EF701}"/>
    <pc:docChg chg="modSld">
      <pc:chgData name="Gopal Suthar" userId="S::gopalsuthar@mirafra2.onmicrosoft.com::7d32f95b-7d1d-4748-8086-d38023176dcb" providerId="AD" clId="Web-{647FE379-0853-4315-9BE1-8DB4D79EF701}" dt="2025-01-13T07:23:14.732" v="13" actId="20577"/>
      <pc:docMkLst>
        <pc:docMk/>
      </pc:docMkLst>
      <pc:sldChg chg="modSp">
        <pc:chgData name="Gopal Suthar" userId="S::gopalsuthar@mirafra2.onmicrosoft.com::7d32f95b-7d1d-4748-8086-d38023176dcb" providerId="AD" clId="Web-{647FE379-0853-4315-9BE1-8DB4D79EF701}" dt="2025-01-13T07:23:14.732" v="13" actId="20577"/>
        <pc:sldMkLst>
          <pc:docMk/>
          <pc:sldMk cId="3813116292" sldId="286"/>
        </pc:sldMkLst>
        <pc:spChg chg="mod">
          <ac:chgData name="Gopal Suthar" userId="S::gopalsuthar@mirafra2.onmicrosoft.com::7d32f95b-7d1d-4748-8086-d38023176dcb" providerId="AD" clId="Web-{647FE379-0853-4315-9BE1-8DB4D79EF701}" dt="2025-01-13T07:23:14.732" v="13" actId="20577"/>
          <ac:spMkLst>
            <pc:docMk/>
            <pc:sldMk cId="3813116292" sldId="286"/>
            <ac:spMk id="6" creationId="{2E63B519-7CA7-2CE5-5CB9-EA01FF8DA760}"/>
          </ac:spMkLst>
        </pc:spChg>
      </pc:sldChg>
      <pc:sldChg chg="modSp">
        <pc:chgData name="Gopal Suthar" userId="S::gopalsuthar@mirafra2.onmicrosoft.com::7d32f95b-7d1d-4748-8086-d38023176dcb" providerId="AD" clId="Web-{647FE379-0853-4315-9BE1-8DB4D79EF701}" dt="2025-01-13T07:21:52.731" v="5" actId="14100"/>
        <pc:sldMkLst>
          <pc:docMk/>
          <pc:sldMk cId="1065270965" sldId="294"/>
        </pc:sldMkLst>
        <pc:spChg chg="mod">
          <ac:chgData name="Gopal Suthar" userId="S::gopalsuthar@mirafra2.onmicrosoft.com::7d32f95b-7d1d-4748-8086-d38023176dcb" providerId="AD" clId="Web-{647FE379-0853-4315-9BE1-8DB4D79EF701}" dt="2025-01-13T07:21:27.856" v="2" actId="1076"/>
          <ac:spMkLst>
            <pc:docMk/>
            <pc:sldMk cId="1065270965" sldId="294"/>
            <ac:spMk id="3" creationId="{17903B44-1AD8-6A62-35E2-929CD863E5EE}"/>
          </ac:spMkLst>
        </pc:spChg>
        <pc:spChg chg="mod">
          <ac:chgData name="Gopal Suthar" userId="S::gopalsuthar@mirafra2.onmicrosoft.com::7d32f95b-7d1d-4748-8086-d38023176dcb" providerId="AD" clId="Web-{647FE379-0853-4315-9BE1-8DB4D79EF701}" dt="2025-01-13T07:21:38.856" v="3" actId="1076"/>
          <ac:spMkLst>
            <pc:docMk/>
            <pc:sldMk cId="1065270965" sldId="294"/>
            <ac:spMk id="5" creationId="{3D9936F7-FEC6-B167-96B2-CB21A5951C5D}"/>
          </ac:spMkLst>
        </pc:spChg>
        <pc:picChg chg="mod">
          <ac:chgData name="Gopal Suthar" userId="S::gopalsuthar@mirafra2.onmicrosoft.com::7d32f95b-7d1d-4748-8086-d38023176dcb" providerId="AD" clId="Web-{647FE379-0853-4315-9BE1-8DB4D79EF701}" dt="2025-01-13T07:21:52.731" v="5" actId="14100"/>
          <ac:picMkLst>
            <pc:docMk/>
            <pc:sldMk cId="1065270965" sldId="294"/>
            <ac:picMk id="4" creationId="{65A5ECCC-E4A3-0148-3AE3-494B1091CDAB}"/>
          </ac:picMkLst>
        </pc:picChg>
      </pc:sldChg>
      <pc:sldChg chg="modSp">
        <pc:chgData name="Gopal Suthar" userId="S::gopalsuthar@mirafra2.onmicrosoft.com::7d32f95b-7d1d-4748-8086-d38023176dcb" providerId="AD" clId="Web-{647FE379-0853-4315-9BE1-8DB4D79EF701}" dt="2025-01-13T07:22:31.935" v="10" actId="1076"/>
        <pc:sldMkLst>
          <pc:docMk/>
          <pc:sldMk cId="2101923050" sldId="295"/>
        </pc:sldMkLst>
        <pc:spChg chg="mod">
          <ac:chgData name="Gopal Suthar" userId="S::gopalsuthar@mirafra2.onmicrosoft.com::7d32f95b-7d1d-4748-8086-d38023176dcb" providerId="AD" clId="Web-{647FE379-0853-4315-9BE1-8DB4D79EF701}" dt="2025-01-13T07:22:31.935" v="10" actId="1076"/>
          <ac:spMkLst>
            <pc:docMk/>
            <pc:sldMk cId="2101923050" sldId="295"/>
            <ac:spMk id="5" creationId="{8E1960A1-F4BF-3D33-A299-116D91F3ABC0}"/>
          </ac:spMkLst>
        </pc:spChg>
      </pc:sldChg>
    </pc:docChg>
  </pc:docChgLst>
  <pc:docChgLst>
    <pc:chgData name="Mahadevaswamy B N" userId="S::mahadevaswamy@mirafra2.onmicrosoft.com::56be1d61-cefd-4185-8118-345507b1c5a8" providerId="AD" clId="Web-{6354DD9B-4736-4E62-86ED-0BE870FC8909}"/>
    <pc:docChg chg="modSld">
      <pc:chgData name="Mahadevaswamy B N" userId="S::mahadevaswamy@mirafra2.onmicrosoft.com::56be1d61-cefd-4185-8118-345507b1c5a8" providerId="AD" clId="Web-{6354DD9B-4736-4E62-86ED-0BE870FC8909}" dt="2025-01-11T05:05:25.867" v="6" actId="20577"/>
      <pc:docMkLst>
        <pc:docMk/>
      </pc:docMkLst>
      <pc:sldChg chg="modSp">
        <pc:chgData name="Mahadevaswamy B N" userId="S::mahadevaswamy@mirafra2.onmicrosoft.com::56be1d61-cefd-4185-8118-345507b1c5a8" providerId="AD" clId="Web-{6354DD9B-4736-4E62-86ED-0BE870FC8909}" dt="2025-01-11T05:03:40.506" v="2" actId="20577"/>
        <pc:sldMkLst>
          <pc:docMk/>
          <pc:sldMk cId="3813116292" sldId="286"/>
        </pc:sldMkLst>
        <pc:spChg chg="mod">
          <ac:chgData name="Mahadevaswamy B N" userId="S::mahadevaswamy@mirafra2.onmicrosoft.com::56be1d61-cefd-4185-8118-345507b1c5a8" providerId="AD" clId="Web-{6354DD9B-4736-4E62-86ED-0BE870FC8909}" dt="2025-01-11T05:03:40.506" v="2" actId="20577"/>
          <ac:spMkLst>
            <pc:docMk/>
            <pc:sldMk cId="3813116292" sldId="286"/>
            <ac:spMk id="3" creationId="{BD3A6E78-A5B1-E11C-F7DB-DB569E3B82D2}"/>
          </ac:spMkLst>
        </pc:spChg>
      </pc:sldChg>
      <pc:sldChg chg="modSp">
        <pc:chgData name="Mahadevaswamy B N" userId="S::mahadevaswamy@mirafra2.onmicrosoft.com::56be1d61-cefd-4185-8118-345507b1c5a8" providerId="AD" clId="Web-{6354DD9B-4736-4E62-86ED-0BE870FC8909}" dt="2025-01-11T05:05:25.867" v="6" actId="20577"/>
        <pc:sldMkLst>
          <pc:docMk/>
          <pc:sldMk cId="604249929" sldId="290"/>
        </pc:sldMkLst>
        <pc:spChg chg="mod">
          <ac:chgData name="Mahadevaswamy B N" userId="S::mahadevaswamy@mirafra2.onmicrosoft.com::56be1d61-cefd-4185-8118-345507b1c5a8" providerId="AD" clId="Web-{6354DD9B-4736-4E62-86ED-0BE870FC8909}" dt="2025-01-11T05:05:25.867" v="6" actId="20577"/>
          <ac:spMkLst>
            <pc:docMk/>
            <pc:sldMk cId="604249929" sldId="290"/>
            <ac:spMk id="11" creationId="{277595A5-F444-76E2-3E13-0825AE563AF2}"/>
          </ac:spMkLst>
        </pc:spChg>
      </pc:sldChg>
      <pc:sldChg chg="modSp">
        <pc:chgData name="Mahadevaswamy B N" userId="S::mahadevaswamy@mirafra2.onmicrosoft.com::56be1d61-cefd-4185-8118-345507b1c5a8" providerId="AD" clId="Web-{6354DD9B-4736-4E62-86ED-0BE870FC8909}" dt="2025-01-11T05:05:12.961" v="4" actId="20577"/>
        <pc:sldMkLst>
          <pc:docMk/>
          <pc:sldMk cId="1323043532" sldId="291"/>
        </pc:sldMkLst>
        <pc:spChg chg="mod">
          <ac:chgData name="Mahadevaswamy B N" userId="S::mahadevaswamy@mirafra2.onmicrosoft.com::56be1d61-cefd-4185-8118-345507b1c5a8" providerId="AD" clId="Web-{6354DD9B-4736-4E62-86ED-0BE870FC8909}" dt="2025-01-11T05:05:12.961" v="4" actId="20577"/>
          <ac:spMkLst>
            <pc:docMk/>
            <pc:sldMk cId="1323043532" sldId="291"/>
            <ac:spMk id="7" creationId="{677C26F2-5DE1-EAAC-81EA-ECC0D34E5DAD}"/>
          </ac:spMkLst>
        </pc:spChg>
      </pc:sldChg>
    </pc:docChg>
  </pc:docChgLst>
  <pc:docChgLst>
    <pc:chgData name="Mahadevaswamy B N" userId="S::mahadevaswamy@mirafra2.onmicrosoft.com::56be1d61-cefd-4185-8118-345507b1c5a8" providerId="AD" clId="Web-{7BD44797-BF0B-4388-9726-0A77434CFD9E}"/>
    <pc:docChg chg="modSld">
      <pc:chgData name="Mahadevaswamy B N" userId="S::mahadevaswamy@mirafra2.onmicrosoft.com::56be1d61-cefd-4185-8118-345507b1c5a8" providerId="AD" clId="Web-{7BD44797-BF0B-4388-9726-0A77434CFD9E}" dt="2025-01-06T07:47:05.204" v="35" actId="20577"/>
      <pc:docMkLst>
        <pc:docMk/>
      </pc:docMkLst>
      <pc:sldChg chg="modSp">
        <pc:chgData name="Mahadevaswamy B N" userId="S::mahadevaswamy@mirafra2.onmicrosoft.com::56be1d61-cefd-4185-8118-345507b1c5a8" providerId="AD" clId="Web-{7BD44797-BF0B-4388-9726-0A77434CFD9E}" dt="2025-01-06T07:40:43.418" v="12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7BD44797-BF0B-4388-9726-0A77434CFD9E}" dt="2025-01-06T07:38:26.119" v="9" actId="1076"/>
          <ac:spMkLst>
            <pc:docMk/>
            <pc:sldMk cId="3534346333" sldId="267"/>
            <ac:spMk id="2" creationId="{3025EA3E-3998-F4B1-A4ED-A7FDF302140D}"/>
          </ac:spMkLst>
        </pc:spChg>
        <pc:spChg chg="mod">
          <ac:chgData name="Mahadevaswamy B N" userId="S::mahadevaswamy@mirafra2.onmicrosoft.com::56be1d61-cefd-4185-8118-345507b1c5a8" providerId="AD" clId="Web-{7BD44797-BF0B-4388-9726-0A77434CFD9E}" dt="2025-01-06T07:40:43.418" v="12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Mahadevaswamy B N" userId="S::mahadevaswamy@mirafra2.onmicrosoft.com::56be1d61-cefd-4185-8118-345507b1c5a8" providerId="AD" clId="Web-{7BD44797-BF0B-4388-9726-0A77434CFD9E}" dt="2025-01-06T07:47:05.204" v="35" actId="20577"/>
        <pc:sldMkLst>
          <pc:docMk/>
          <pc:sldMk cId="3716850662" sldId="274"/>
        </pc:sldMkLst>
        <pc:spChg chg="mod">
          <ac:chgData name="Mahadevaswamy B N" userId="S::mahadevaswamy@mirafra2.onmicrosoft.com::56be1d61-cefd-4185-8118-345507b1c5a8" providerId="AD" clId="Web-{7BD44797-BF0B-4388-9726-0A77434CFD9E}" dt="2025-01-06T07:47:05.204" v="35" actId="20577"/>
          <ac:spMkLst>
            <pc:docMk/>
            <pc:sldMk cId="3716850662" sldId="274"/>
            <ac:spMk id="3" creationId="{E0FA6356-E6BB-7647-397C-6F84253FA75B}"/>
          </ac:spMkLst>
        </pc:spChg>
      </pc:sldChg>
    </pc:docChg>
  </pc:docChgLst>
  <pc:docChgLst>
    <pc:chgData name="Mahadevaswamy B N" userId="S::mahadevaswamy@mirafra2.onmicrosoft.com::56be1d61-cefd-4185-8118-345507b1c5a8" providerId="AD" clId="Web-{26411A4A-0321-46E1-80DE-76E397E53E10}"/>
    <pc:docChg chg="addSld delSld modSld">
      <pc:chgData name="Mahadevaswamy B N" userId="S::mahadevaswamy@mirafra2.onmicrosoft.com::56be1d61-cefd-4185-8118-345507b1c5a8" providerId="AD" clId="Web-{26411A4A-0321-46E1-80DE-76E397E53E10}" dt="2025-01-08T10:16:40" v="35"/>
      <pc:docMkLst>
        <pc:docMk/>
      </pc:docMkLst>
      <pc:sldChg chg="addSp delSp modSp">
        <pc:chgData name="Mahadevaswamy B N" userId="S::mahadevaswamy@mirafra2.onmicrosoft.com::56be1d61-cefd-4185-8118-345507b1c5a8" providerId="AD" clId="Web-{26411A4A-0321-46E1-80DE-76E397E53E10}" dt="2025-01-08T10:16:40" v="35"/>
        <pc:sldMkLst>
          <pc:docMk/>
          <pc:sldMk cId="302665335" sldId="257"/>
        </pc:sldMkLst>
        <pc:graphicFrameChg chg="mod ord modVis modGraphic">
          <ac:chgData name="Mahadevaswamy B N" userId="S::mahadevaswamy@mirafra2.onmicrosoft.com::56be1d61-cefd-4185-8118-345507b1c5a8" providerId="AD" clId="Web-{26411A4A-0321-46E1-80DE-76E397E53E10}" dt="2025-01-08T10:16:40" v="35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new del">
        <pc:chgData name="Mahadevaswamy B N" userId="S::mahadevaswamy@mirafra2.onmicrosoft.com::56be1d61-cefd-4185-8118-345507b1c5a8" providerId="AD" clId="Web-{26411A4A-0321-46E1-80DE-76E397E53E10}" dt="2025-01-08T10:02:29.812" v="11"/>
        <pc:sldMkLst>
          <pc:docMk/>
          <pc:sldMk cId="3578977073" sldId="284"/>
        </pc:sldMkLst>
      </pc:sldChg>
    </pc:docChg>
  </pc:docChgLst>
  <pc:docChgLst>
    <pc:chgData name="Mahadevaswamy B N" userId="S::mahadevaswamy@mirafra2.onmicrosoft.com::56be1d61-cefd-4185-8118-345507b1c5a8" providerId="AD" clId="Web-{8077E8E6-811F-4F0A-9CCF-A3A2E2C5898C}"/>
    <pc:docChg chg="modSld">
      <pc:chgData name="Mahadevaswamy B N" userId="S::mahadevaswamy@mirafra2.onmicrosoft.com::56be1d61-cefd-4185-8118-345507b1c5a8" providerId="AD" clId="Web-{8077E8E6-811F-4F0A-9CCF-A3A2E2C5898C}" dt="2025-01-05T16:16:57.588" v="11" actId="14100"/>
      <pc:docMkLst>
        <pc:docMk/>
      </pc:docMkLst>
      <pc:sldChg chg="modSp">
        <pc:chgData name="Mahadevaswamy B N" userId="S::mahadevaswamy@mirafra2.onmicrosoft.com::56be1d61-cefd-4185-8118-345507b1c5a8" providerId="AD" clId="Web-{8077E8E6-811F-4F0A-9CCF-A3A2E2C5898C}" dt="2025-01-05T16:15:47.962" v="1" actId="1076"/>
        <pc:sldMkLst>
          <pc:docMk/>
          <pc:sldMk cId="2071977791" sldId="266"/>
        </pc:sldMkLst>
        <pc:picChg chg="mod">
          <ac:chgData name="Mahadevaswamy B N" userId="S::mahadevaswamy@mirafra2.onmicrosoft.com::56be1d61-cefd-4185-8118-345507b1c5a8" providerId="AD" clId="Web-{8077E8E6-811F-4F0A-9CCF-A3A2E2C5898C}" dt="2025-01-05T16:15:47.962" v="1" actId="1076"/>
          <ac:picMkLst>
            <pc:docMk/>
            <pc:sldMk cId="2071977791" sldId="266"/>
            <ac:picMk id="3" creationId="{2720B1ED-1B2D-5BC3-60D4-7D60A49ACDAB}"/>
          </ac:picMkLst>
        </pc:picChg>
      </pc:sldChg>
      <pc:sldChg chg="modSp">
        <pc:chgData name="Mahadevaswamy B N" userId="S::mahadevaswamy@mirafra2.onmicrosoft.com::56be1d61-cefd-4185-8118-345507b1c5a8" providerId="AD" clId="Web-{8077E8E6-811F-4F0A-9CCF-A3A2E2C5898C}" dt="2025-01-05T16:16:57.588" v="11" actId="14100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8077E8E6-811F-4F0A-9CCF-A3A2E2C5898C}" dt="2025-01-05T16:16:57.588" v="11" actId="14100"/>
          <ac:spMkLst>
            <pc:docMk/>
            <pc:sldMk cId="3534346333" sldId="267"/>
            <ac:spMk id="2" creationId="{3025EA3E-3998-F4B1-A4ED-A7FDF302140D}"/>
          </ac:spMkLst>
        </pc:spChg>
      </pc:sldChg>
    </pc:docChg>
  </pc:docChgLst>
  <pc:docChgLst>
    <pc:chgData name="Mahadevaswamy B N" userId="S::mahadevaswamy@mirafra2.onmicrosoft.com::56be1d61-cefd-4185-8118-345507b1c5a8" providerId="AD" clId="Web-{23A7ACD7-9389-48E2-8950-DA856FF98E69}"/>
    <pc:docChg chg="modSld">
      <pc:chgData name="Mahadevaswamy B N" userId="S::mahadevaswamy@mirafra2.onmicrosoft.com::56be1d61-cefd-4185-8118-345507b1c5a8" providerId="AD" clId="Web-{23A7ACD7-9389-48E2-8950-DA856FF98E69}" dt="2025-01-10T09:06:22.693" v="2" actId="20577"/>
      <pc:docMkLst>
        <pc:docMk/>
      </pc:docMkLst>
      <pc:sldChg chg="modSp">
        <pc:chgData name="Mahadevaswamy B N" userId="S::mahadevaswamy@mirafra2.onmicrosoft.com::56be1d61-cefd-4185-8118-345507b1c5a8" providerId="AD" clId="Web-{23A7ACD7-9389-48E2-8950-DA856FF98E69}" dt="2025-01-10T09:06:22.693" v="2" actId="20577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23A7ACD7-9389-48E2-8950-DA856FF98E69}" dt="2025-01-10T09:06:22.693" v="2" actId="20577"/>
          <ac:spMkLst>
            <pc:docMk/>
            <pc:sldMk cId="1704909642" sldId="270"/>
            <ac:spMk id="3" creationId="{8CB4D628-8844-B59E-1F22-5629EA2D8252}"/>
          </ac:spMkLst>
        </pc:spChg>
      </pc:sldChg>
    </pc:docChg>
  </pc:docChgLst>
  <pc:docChgLst>
    <pc:chgData name="Mahadevaswamy B N" userId="S::mahadevaswamy@mirafra2.onmicrosoft.com::56be1d61-cefd-4185-8118-345507b1c5a8" providerId="AD" clId="Web-{8EB71778-0D1C-4A5E-9D2B-3A0819408F6A}"/>
    <pc:docChg chg="modSld">
      <pc:chgData name="Mahadevaswamy B N" userId="S::mahadevaswamy@mirafra2.onmicrosoft.com::56be1d61-cefd-4185-8118-345507b1c5a8" providerId="AD" clId="Web-{8EB71778-0D1C-4A5E-9D2B-3A0819408F6A}" dt="2025-01-12T05:38:14.187" v="3" actId="20577"/>
      <pc:docMkLst>
        <pc:docMk/>
      </pc:docMkLst>
      <pc:sldChg chg="modSp">
        <pc:chgData name="Mahadevaswamy B N" userId="S::mahadevaswamy@mirafra2.onmicrosoft.com::56be1d61-cefd-4185-8118-345507b1c5a8" providerId="AD" clId="Web-{8EB71778-0D1C-4A5E-9D2B-3A0819408F6A}" dt="2025-01-12T05:38:14.187" v="3" actId="20577"/>
        <pc:sldMkLst>
          <pc:docMk/>
          <pc:sldMk cId="2417212393" sldId="269"/>
        </pc:sldMkLst>
        <pc:spChg chg="mod">
          <ac:chgData name="Mahadevaswamy B N" userId="S::mahadevaswamy@mirafra2.onmicrosoft.com::56be1d61-cefd-4185-8118-345507b1c5a8" providerId="AD" clId="Web-{8EB71778-0D1C-4A5E-9D2B-3A0819408F6A}" dt="2025-01-12T05:38:14.187" v="3" actId="20577"/>
          <ac:spMkLst>
            <pc:docMk/>
            <pc:sldMk cId="2417212393" sldId="269"/>
            <ac:spMk id="3" creationId="{6EA4D1AE-4591-360B-8A6A-E9813E96D1E1}"/>
          </ac:spMkLst>
        </pc:spChg>
      </pc:sldChg>
    </pc:docChg>
  </pc:docChgLst>
  <pc:docChgLst>
    <pc:chgData name="Mahadevaswamy B N" userId="S::mahadevaswamy@mirafra2.onmicrosoft.com::56be1d61-cefd-4185-8118-345507b1c5a8" providerId="AD" clId="Web-{B9A5D350-17F3-4F68-B13E-226FA46D9754}"/>
    <pc:docChg chg="modSld">
      <pc:chgData name="Mahadevaswamy B N" userId="S::mahadevaswamy@mirafra2.onmicrosoft.com::56be1d61-cefd-4185-8118-345507b1c5a8" providerId="AD" clId="Web-{B9A5D350-17F3-4F68-B13E-226FA46D9754}" dt="2025-01-13T09:56:54.561" v="105" actId="20577"/>
      <pc:docMkLst>
        <pc:docMk/>
      </pc:docMkLst>
      <pc:sldChg chg="addSp modSp">
        <pc:chgData name="Mahadevaswamy B N" userId="S::mahadevaswamy@mirafra2.onmicrosoft.com::56be1d61-cefd-4185-8118-345507b1c5a8" providerId="AD" clId="Web-{B9A5D350-17F3-4F68-B13E-226FA46D9754}" dt="2025-01-13T09:49:38.086" v="95" actId="14100"/>
        <pc:sldMkLst>
          <pc:docMk/>
          <pc:sldMk cId="890541315" sldId="292"/>
        </pc:sldMkLst>
        <pc:spChg chg="mod">
          <ac:chgData name="Mahadevaswamy B N" userId="S::mahadevaswamy@mirafra2.onmicrosoft.com::56be1d61-cefd-4185-8118-345507b1c5a8" providerId="AD" clId="Web-{B9A5D350-17F3-4F68-B13E-226FA46D9754}" dt="2025-01-13T09:49:31.648" v="94" actId="20577"/>
          <ac:spMkLst>
            <pc:docMk/>
            <pc:sldMk cId="890541315" sldId="292"/>
            <ac:spMk id="3" creationId="{E9B53267-4D06-FB49-6D87-640B8F3E032B}"/>
          </ac:spMkLst>
        </pc:spChg>
        <pc:picChg chg="add mod">
          <ac:chgData name="Mahadevaswamy B N" userId="S::mahadevaswamy@mirafra2.onmicrosoft.com::56be1d61-cefd-4185-8118-345507b1c5a8" providerId="AD" clId="Web-{B9A5D350-17F3-4F68-B13E-226FA46D9754}" dt="2025-01-13T09:49:38.086" v="95" actId="14100"/>
          <ac:picMkLst>
            <pc:docMk/>
            <pc:sldMk cId="890541315" sldId="292"/>
            <ac:picMk id="2" creationId="{2412E553-17EA-B296-BA0B-406C3DBC219C}"/>
          </ac:picMkLst>
        </pc:picChg>
        <pc:picChg chg="add mod">
          <ac:chgData name="Mahadevaswamy B N" userId="S::mahadevaswamy@mirafra2.onmicrosoft.com::56be1d61-cefd-4185-8118-345507b1c5a8" providerId="AD" clId="Web-{B9A5D350-17F3-4F68-B13E-226FA46D9754}" dt="2025-01-13T09:46:23.193" v="68" actId="1076"/>
          <ac:picMkLst>
            <pc:docMk/>
            <pc:sldMk cId="890541315" sldId="292"/>
            <ac:picMk id="4" creationId="{FB375C1D-55D2-DC07-5DBD-9985E075A0E5}"/>
          </ac:picMkLst>
        </pc:picChg>
        <pc:picChg chg="add mod">
          <ac:chgData name="Mahadevaswamy B N" userId="S::mahadevaswamy@mirafra2.onmicrosoft.com::56be1d61-cefd-4185-8118-345507b1c5a8" providerId="AD" clId="Web-{B9A5D350-17F3-4F68-B13E-226FA46D9754}" dt="2025-01-13T09:48:17.725" v="88" actId="14100"/>
          <ac:picMkLst>
            <pc:docMk/>
            <pc:sldMk cId="890541315" sldId="292"/>
            <ac:picMk id="5" creationId="{86CD60D6-F4F7-F95E-4749-2DF9CEC5AAE7}"/>
          </ac:picMkLst>
        </pc:picChg>
      </pc:sldChg>
      <pc:sldChg chg="addSp modSp">
        <pc:chgData name="Mahadevaswamy B N" userId="S::mahadevaswamy@mirafra2.onmicrosoft.com::56be1d61-cefd-4185-8118-345507b1c5a8" providerId="AD" clId="Web-{B9A5D350-17F3-4F68-B13E-226FA46D9754}" dt="2025-01-13T09:56:54.561" v="105" actId="20577"/>
        <pc:sldMkLst>
          <pc:docMk/>
          <pc:sldMk cId="2036339267" sldId="299"/>
        </pc:sldMkLst>
        <pc:spChg chg="mod">
          <ac:chgData name="Mahadevaswamy B N" userId="S::mahadevaswamy@mirafra2.onmicrosoft.com::56be1d61-cefd-4185-8118-345507b1c5a8" providerId="AD" clId="Web-{B9A5D350-17F3-4F68-B13E-226FA46D9754}" dt="2025-01-13T09:56:54.561" v="105" actId="20577"/>
          <ac:spMkLst>
            <pc:docMk/>
            <pc:sldMk cId="2036339267" sldId="299"/>
            <ac:spMk id="3" creationId="{DA6925CB-C38C-B9CD-F5B4-FD0B784441F1}"/>
          </ac:spMkLst>
        </pc:spChg>
        <pc:picChg chg="add mod">
          <ac:chgData name="Mahadevaswamy B N" userId="S::mahadevaswamy@mirafra2.onmicrosoft.com::56be1d61-cefd-4185-8118-345507b1c5a8" providerId="AD" clId="Web-{B9A5D350-17F3-4F68-B13E-226FA46D9754}" dt="2025-01-13T09:56:50.936" v="103" actId="1076"/>
          <ac:picMkLst>
            <pc:docMk/>
            <pc:sldMk cId="2036339267" sldId="299"/>
            <ac:picMk id="2" creationId="{E13FACA9-CEFF-7AD3-E711-E36A79022BC1}"/>
          </ac:picMkLst>
        </pc:picChg>
      </pc:sldChg>
    </pc:docChg>
  </pc:docChgLst>
  <pc:docChgLst>
    <pc:chgData name="Mahadevaswamy B N" userId="S::mahadevaswamy@mirafra2.onmicrosoft.com::56be1d61-cefd-4185-8118-345507b1c5a8" providerId="AD" clId="Web-{2391A7F5-B045-89D9-445A-FA3D61DD2BB8}"/>
    <pc:docChg chg="modSld">
      <pc:chgData name="Mahadevaswamy B N" userId="S::mahadevaswamy@mirafra2.onmicrosoft.com::56be1d61-cefd-4185-8118-345507b1c5a8" providerId="AD" clId="Web-{2391A7F5-B045-89D9-445A-FA3D61DD2BB8}" dt="2025-01-11T12:41:25.842" v="13" actId="20577"/>
      <pc:docMkLst>
        <pc:docMk/>
      </pc:docMkLst>
      <pc:sldChg chg="modSp">
        <pc:chgData name="Mahadevaswamy B N" userId="S::mahadevaswamy@mirafra2.onmicrosoft.com::56be1d61-cefd-4185-8118-345507b1c5a8" providerId="AD" clId="Web-{2391A7F5-B045-89D9-445A-FA3D61DD2BB8}" dt="2025-01-11T12:29:17.716" v="4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2391A7F5-B045-89D9-445A-FA3D61DD2BB8}" dt="2025-01-11T12:29:17.716" v="4" actId="20577"/>
          <ac:spMkLst>
            <pc:docMk/>
            <pc:sldMk cId="4167139631" sldId="262"/>
            <ac:spMk id="3" creationId="{CFAF6E09-3D61-C9F6-4024-9A007B669697}"/>
          </ac:spMkLst>
        </pc:spChg>
      </pc:sldChg>
      <pc:sldChg chg="modSp">
        <pc:chgData name="Mahadevaswamy B N" userId="S::mahadevaswamy@mirafra2.onmicrosoft.com::56be1d61-cefd-4185-8118-345507b1c5a8" providerId="AD" clId="Web-{2391A7F5-B045-89D9-445A-FA3D61DD2BB8}" dt="2025-01-11T12:32:50.143" v="10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2391A7F5-B045-89D9-445A-FA3D61DD2BB8}" dt="2025-01-11T12:32:50.143" v="10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Mahadevaswamy B N" userId="S::mahadevaswamy@mirafra2.onmicrosoft.com::56be1d61-cefd-4185-8118-345507b1c5a8" providerId="AD" clId="Web-{2391A7F5-B045-89D9-445A-FA3D61DD2BB8}" dt="2025-01-11T12:38:50.729" v="11" actId="20577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2391A7F5-B045-89D9-445A-FA3D61DD2BB8}" dt="2025-01-11T12:38:50.729" v="11" actId="20577"/>
          <ac:spMkLst>
            <pc:docMk/>
            <pc:sldMk cId="1704909642" sldId="270"/>
            <ac:spMk id="2" creationId="{C4E98397-5AA8-4AFE-F71E-82CF495B33E0}"/>
          </ac:spMkLst>
        </pc:spChg>
      </pc:sldChg>
      <pc:sldChg chg="modSp">
        <pc:chgData name="Mahadevaswamy B N" userId="S::mahadevaswamy@mirafra2.onmicrosoft.com::56be1d61-cefd-4185-8118-345507b1c5a8" providerId="AD" clId="Web-{2391A7F5-B045-89D9-445A-FA3D61DD2BB8}" dt="2025-01-11T12:41:25.842" v="13" actId="20577"/>
        <pc:sldMkLst>
          <pc:docMk/>
          <pc:sldMk cId="1394974663" sldId="280"/>
        </pc:sldMkLst>
        <pc:spChg chg="mod">
          <ac:chgData name="Mahadevaswamy B N" userId="S::mahadevaswamy@mirafra2.onmicrosoft.com::56be1d61-cefd-4185-8118-345507b1c5a8" providerId="AD" clId="Web-{2391A7F5-B045-89D9-445A-FA3D61DD2BB8}" dt="2025-01-11T12:41:25.842" v="13" actId="20577"/>
          <ac:spMkLst>
            <pc:docMk/>
            <pc:sldMk cId="1394974663" sldId="280"/>
            <ac:spMk id="3" creationId="{6EA15793-F356-6042-4DA3-E64963DC1C91}"/>
          </ac:spMkLst>
        </pc:spChg>
      </pc:sldChg>
    </pc:docChg>
  </pc:docChgLst>
  <pc:docChgLst>
    <pc:chgData name="Mahadevaswamy B N" userId="S::mahadevaswamy@mirafra2.onmicrosoft.com::56be1d61-cefd-4185-8118-345507b1c5a8" providerId="AD" clId="Web-{B09EBCB3-AF51-4325-84FB-AA34E87D6209}"/>
    <pc:docChg chg="modSld">
      <pc:chgData name="Mahadevaswamy B N" userId="S::mahadevaswamy@mirafra2.onmicrosoft.com::56be1d61-cefd-4185-8118-345507b1c5a8" providerId="AD" clId="Web-{B09EBCB3-AF51-4325-84FB-AA34E87D6209}" dt="2025-01-13T07:17:10.317" v="0" actId="20577"/>
      <pc:docMkLst>
        <pc:docMk/>
      </pc:docMkLst>
      <pc:sldChg chg="modSp">
        <pc:chgData name="Mahadevaswamy B N" userId="S::mahadevaswamy@mirafra2.onmicrosoft.com::56be1d61-cefd-4185-8118-345507b1c5a8" providerId="AD" clId="Web-{B09EBCB3-AF51-4325-84FB-AA34E87D6209}" dt="2025-01-13T07:17:10.317" v="0" actId="20577"/>
        <pc:sldMkLst>
          <pc:docMk/>
          <pc:sldMk cId="4140275632" sldId="296"/>
        </pc:sldMkLst>
        <pc:spChg chg="mod">
          <ac:chgData name="Mahadevaswamy B N" userId="S::mahadevaswamy@mirafra2.onmicrosoft.com::56be1d61-cefd-4185-8118-345507b1c5a8" providerId="AD" clId="Web-{B09EBCB3-AF51-4325-84FB-AA34E87D6209}" dt="2025-01-13T07:17:10.317" v="0" actId="20577"/>
          <ac:spMkLst>
            <pc:docMk/>
            <pc:sldMk cId="4140275632" sldId="296"/>
            <ac:spMk id="3" creationId="{64F7E93C-211C-54FB-4B12-29D39B18B958}"/>
          </ac:spMkLst>
        </pc:spChg>
      </pc:sldChg>
    </pc:docChg>
  </pc:docChgLst>
  <pc:docChgLst>
    <pc:chgData name="Mahadevaswamy B N" userId="S::mahadevaswamy@mirafra2.onmicrosoft.com::56be1d61-cefd-4185-8118-345507b1c5a8" providerId="AD" clId="Web-{70505282-DC62-4ECF-A135-F3B51D368807}"/>
    <pc:docChg chg="modSld">
      <pc:chgData name="Mahadevaswamy B N" userId="S::mahadevaswamy@mirafra2.onmicrosoft.com::56be1d61-cefd-4185-8118-345507b1c5a8" providerId="AD" clId="Web-{70505282-DC62-4ECF-A135-F3B51D368807}" dt="2025-01-06T06:10:56.974" v="374" actId="14100"/>
      <pc:docMkLst>
        <pc:docMk/>
      </pc:docMkLst>
      <pc:sldChg chg="modSp">
        <pc:chgData name="Mahadevaswamy B N" userId="S::mahadevaswamy@mirafra2.onmicrosoft.com::56be1d61-cefd-4185-8118-345507b1c5a8" providerId="AD" clId="Web-{70505282-DC62-4ECF-A135-F3B51D368807}" dt="2025-01-06T05:54:45.673" v="322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70505282-DC62-4ECF-A135-F3B51D368807}" dt="2025-01-06T05:54:45.673" v="322" actId="20577"/>
          <ac:spMkLst>
            <pc:docMk/>
            <pc:sldMk cId="4167139631" sldId="262"/>
            <ac:spMk id="3" creationId="{CFAF6E09-3D61-C9F6-4024-9A007B669697}"/>
          </ac:spMkLst>
        </pc:spChg>
      </pc:sldChg>
      <pc:sldChg chg="modSp">
        <pc:chgData name="Mahadevaswamy B N" userId="S::mahadevaswamy@mirafra2.onmicrosoft.com::56be1d61-cefd-4185-8118-345507b1c5a8" providerId="AD" clId="Web-{70505282-DC62-4ECF-A135-F3B51D368807}" dt="2025-01-06T06:08:55.925" v="360" actId="14100"/>
        <pc:sldMkLst>
          <pc:docMk/>
          <pc:sldMk cId="2360495878" sldId="263"/>
        </pc:sldMkLst>
        <pc:spChg chg="mod">
          <ac:chgData name="Mahadevaswamy B N" userId="S::mahadevaswamy@mirafra2.onmicrosoft.com::56be1d61-cefd-4185-8118-345507b1c5a8" providerId="AD" clId="Web-{70505282-DC62-4ECF-A135-F3B51D368807}" dt="2025-01-06T06:08:55.925" v="360" actId="14100"/>
          <ac:spMkLst>
            <pc:docMk/>
            <pc:sldMk cId="2360495878" sldId="263"/>
            <ac:spMk id="2" creationId="{7291ED2D-3006-B568-45EB-82EAB163CAA1}"/>
          </ac:spMkLst>
        </pc:spChg>
        <pc:picChg chg="mod">
          <ac:chgData name="Mahadevaswamy B N" userId="S::mahadevaswamy@mirafra2.onmicrosoft.com::56be1d61-cefd-4185-8118-345507b1c5a8" providerId="AD" clId="Web-{70505282-DC62-4ECF-A135-F3B51D368807}" dt="2025-01-06T06:08:40.815" v="358" actId="14100"/>
          <ac:picMkLst>
            <pc:docMk/>
            <pc:sldMk cId="2360495878" sldId="263"/>
            <ac:picMk id="4" creationId="{3818A0D0-05E6-D7A4-7134-2A1C9C249EDA}"/>
          </ac:picMkLst>
        </pc:picChg>
      </pc:sldChg>
      <pc:sldChg chg="addSp delSp modSp">
        <pc:chgData name="Mahadevaswamy B N" userId="S::mahadevaswamy@mirafra2.onmicrosoft.com::56be1d61-cefd-4185-8118-345507b1c5a8" providerId="AD" clId="Web-{70505282-DC62-4ECF-A135-F3B51D368807}" dt="2025-01-06T06:07:51.720" v="352" actId="14100"/>
        <pc:sldMkLst>
          <pc:docMk/>
          <pc:sldMk cId="1924595288" sldId="268"/>
        </pc:sldMkLst>
        <pc:spChg chg="mod">
          <ac:chgData name="Mahadevaswamy B N" userId="S::mahadevaswamy@mirafra2.onmicrosoft.com::56be1d61-cefd-4185-8118-345507b1c5a8" providerId="AD" clId="Web-{70505282-DC62-4ECF-A135-F3B51D368807}" dt="2025-01-06T06:03:25.418" v="342" actId="20577"/>
          <ac:spMkLst>
            <pc:docMk/>
            <pc:sldMk cId="1924595288" sldId="268"/>
            <ac:spMk id="2" creationId="{7BD9180A-8DFF-F462-26F1-8108DAC88D5D}"/>
          </ac:spMkLst>
        </pc:spChg>
      </pc:sldChg>
      <pc:sldChg chg="modSp">
        <pc:chgData name="Mahadevaswamy B N" userId="S::mahadevaswamy@mirafra2.onmicrosoft.com::56be1d61-cefd-4185-8118-345507b1c5a8" providerId="AD" clId="Web-{70505282-DC62-4ECF-A135-F3B51D368807}" dt="2025-01-06T06:10:56.974" v="374" actId="14100"/>
        <pc:sldMkLst>
          <pc:docMk/>
          <pc:sldMk cId="2417212393" sldId="269"/>
        </pc:sldMkLst>
        <pc:spChg chg="mod">
          <ac:chgData name="Mahadevaswamy B N" userId="S::mahadevaswamy@mirafra2.onmicrosoft.com::56be1d61-cefd-4185-8118-345507b1c5a8" providerId="AD" clId="Web-{70505282-DC62-4ECF-A135-F3B51D368807}" dt="2025-01-06T06:10:52.974" v="373" actId="1076"/>
          <ac:spMkLst>
            <pc:docMk/>
            <pc:sldMk cId="2417212393" sldId="269"/>
            <ac:spMk id="2" creationId="{908AF337-EF10-4604-D281-FC45F80445CA}"/>
          </ac:spMkLst>
        </pc:spChg>
        <pc:spChg chg="mod">
          <ac:chgData name="Mahadevaswamy B N" userId="S::mahadevaswamy@mirafra2.onmicrosoft.com::56be1d61-cefd-4185-8118-345507b1c5a8" providerId="AD" clId="Web-{70505282-DC62-4ECF-A135-F3B51D368807}" dt="2025-01-06T06:10:56.974" v="374" actId="14100"/>
          <ac:spMkLst>
            <pc:docMk/>
            <pc:sldMk cId="2417212393" sldId="269"/>
            <ac:spMk id="3" creationId="{6EA4D1AE-4591-360B-8A6A-E9813E96D1E1}"/>
          </ac:spMkLst>
        </pc:spChg>
      </pc:sldChg>
    </pc:docChg>
  </pc:docChgLst>
  <pc:docChgLst>
    <pc:chgData name="Gopal Suthar" userId="S::gopalsuthar@mirafra2.onmicrosoft.com::7d32f95b-7d1d-4748-8086-d38023176dcb" providerId="AD" clId="Web-{4F8A7E20-E9B9-0D76-ACCF-AA1E58BDE4EE}"/>
    <pc:docChg chg="addSld modSld sldOrd">
      <pc:chgData name="Gopal Suthar" userId="S::gopalsuthar@mirafra2.onmicrosoft.com::7d32f95b-7d1d-4748-8086-d38023176dcb" providerId="AD" clId="Web-{4F8A7E20-E9B9-0D76-ACCF-AA1E58BDE4EE}" dt="2025-01-10T18:23:45.961" v="374" actId="1076"/>
      <pc:docMkLst>
        <pc:docMk/>
      </pc:docMkLst>
      <pc:sldChg chg="modSp">
        <pc:chgData name="Gopal Suthar" userId="S::gopalsuthar@mirafra2.onmicrosoft.com::7d32f95b-7d1d-4748-8086-d38023176dcb" providerId="AD" clId="Web-{4F8A7E20-E9B9-0D76-ACCF-AA1E58BDE4EE}" dt="2025-01-10T17:26:37.323" v="65" actId="1076"/>
        <pc:sldMkLst>
          <pc:docMk/>
          <pc:sldMk cId="1704909642" sldId="270"/>
        </pc:sldMkLst>
        <pc:spChg chg="mod">
          <ac:chgData name="Gopal Suthar" userId="S::gopalsuthar@mirafra2.onmicrosoft.com::7d32f95b-7d1d-4748-8086-d38023176dcb" providerId="AD" clId="Web-{4F8A7E20-E9B9-0D76-ACCF-AA1E58BDE4EE}" dt="2025-01-10T17:25:42.682" v="56" actId="1076"/>
          <ac:spMkLst>
            <pc:docMk/>
            <pc:sldMk cId="1704909642" sldId="270"/>
            <ac:spMk id="2" creationId="{C4E98397-5AA8-4AFE-F71E-82CF495B33E0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7:26:12.854" v="60" actId="1076"/>
          <ac:spMkLst>
            <pc:docMk/>
            <pc:sldMk cId="1704909642" sldId="270"/>
            <ac:spMk id="3" creationId="{8CB4D628-8844-B59E-1F22-5629EA2D8252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26:33.480" v="64" actId="1076"/>
          <ac:picMkLst>
            <pc:docMk/>
            <pc:sldMk cId="1704909642" sldId="270"/>
            <ac:picMk id="4" creationId="{79F584AD-1DC4-021D-1D41-B0D3FCE2BE38}"/>
          </ac:picMkLst>
        </pc:picChg>
        <pc:picChg chg="mod">
          <ac:chgData name="Gopal Suthar" userId="S::gopalsuthar@mirafra2.onmicrosoft.com::7d32f95b-7d1d-4748-8086-d38023176dcb" providerId="AD" clId="Web-{4F8A7E20-E9B9-0D76-ACCF-AA1E58BDE4EE}" dt="2025-01-10T17:26:37.323" v="65" actId="1076"/>
          <ac:picMkLst>
            <pc:docMk/>
            <pc:sldMk cId="1704909642" sldId="270"/>
            <ac:picMk id="7" creationId="{567A153A-2E9B-60FF-681F-5C097690DA60}"/>
          </ac:picMkLst>
        </pc:picChg>
      </pc:sldChg>
      <pc:sldChg chg="modSp ord">
        <pc:chgData name="Gopal Suthar" userId="S::gopalsuthar@mirafra2.onmicrosoft.com::7d32f95b-7d1d-4748-8086-d38023176dcb" providerId="AD" clId="Web-{4F8A7E20-E9B9-0D76-ACCF-AA1E58BDE4EE}" dt="2025-01-10T17:43:09.967" v="126" actId="1076"/>
        <pc:sldMkLst>
          <pc:docMk/>
          <pc:sldMk cId="3715681794" sldId="271"/>
        </pc:sldMkLst>
        <pc:spChg chg="mod">
          <ac:chgData name="Gopal Suthar" userId="S::gopalsuthar@mirafra2.onmicrosoft.com::7d32f95b-7d1d-4748-8086-d38023176dcb" providerId="AD" clId="Web-{4F8A7E20-E9B9-0D76-ACCF-AA1E58BDE4EE}" dt="2025-01-10T17:43:09.967" v="126" actId="1076"/>
          <ac:spMkLst>
            <pc:docMk/>
            <pc:sldMk cId="3715681794" sldId="271"/>
            <ac:spMk id="2" creationId="{A8B7BEF8-1392-3F6E-3D0B-E86FB1A9FAB3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7:24:22.712" v="53" actId="1076"/>
          <ac:spMkLst>
            <pc:docMk/>
            <pc:sldMk cId="3715681794" sldId="271"/>
            <ac:spMk id="3" creationId="{F5637236-79CA-8C7D-3C19-073C71D90637}"/>
          </ac:spMkLst>
        </pc:spChg>
      </pc:sldChg>
      <pc:sldChg chg="addSp modSp">
        <pc:chgData name="Gopal Suthar" userId="S::gopalsuthar@mirafra2.onmicrosoft.com::7d32f95b-7d1d-4748-8086-d38023176dcb" providerId="AD" clId="Web-{4F8A7E20-E9B9-0D76-ACCF-AA1E58BDE4EE}" dt="2025-01-10T17:30:22.546" v="84" actId="1076"/>
        <pc:sldMkLst>
          <pc:docMk/>
          <pc:sldMk cId="1691050653" sldId="272"/>
        </pc:sldMkLst>
        <pc:spChg chg="mod">
          <ac:chgData name="Gopal Suthar" userId="S::gopalsuthar@mirafra2.onmicrosoft.com::7d32f95b-7d1d-4748-8086-d38023176dcb" providerId="AD" clId="Web-{4F8A7E20-E9B9-0D76-ACCF-AA1E58BDE4EE}" dt="2025-01-10T17:30:11.546" v="82" actId="1076"/>
          <ac:spMkLst>
            <pc:docMk/>
            <pc:sldMk cId="1691050653" sldId="272"/>
            <ac:spMk id="2" creationId="{80267BA5-7B45-3B4C-EFAA-5303F3323743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7:30:19.171" v="83" actId="1076"/>
          <ac:spMkLst>
            <pc:docMk/>
            <pc:sldMk cId="1691050653" sldId="272"/>
            <ac:spMk id="3" creationId="{66310130-29AE-F1C1-DAF7-15E98EEA2522}"/>
          </ac:spMkLst>
        </pc:spChg>
        <pc:spChg chg="add mod">
          <ac:chgData name="Gopal Suthar" userId="S::gopalsuthar@mirafra2.onmicrosoft.com::7d32f95b-7d1d-4748-8086-d38023176dcb" providerId="AD" clId="Web-{4F8A7E20-E9B9-0D76-ACCF-AA1E58BDE4EE}" dt="2025-01-10T17:28:58.092" v="72" actId="1076"/>
          <ac:spMkLst>
            <pc:docMk/>
            <pc:sldMk cId="1691050653" sldId="272"/>
            <ac:spMk id="5" creationId="{09C5658B-219E-436F-001C-87A96ABF4F22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30:22.546" v="84" actId="1076"/>
          <ac:picMkLst>
            <pc:docMk/>
            <pc:sldMk cId="1691050653" sldId="272"/>
            <ac:picMk id="4" creationId="{5D29E70F-4DC3-4B4B-1390-A52152AE556A}"/>
          </ac:picMkLst>
        </pc:picChg>
      </pc:sldChg>
      <pc:sldChg chg="addSp modSp">
        <pc:chgData name="Gopal Suthar" userId="S::gopalsuthar@mirafra2.onmicrosoft.com::7d32f95b-7d1d-4748-8086-d38023176dcb" providerId="AD" clId="Web-{4F8A7E20-E9B9-0D76-ACCF-AA1E58BDE4EE}" dt="2025-01-10T18:23:45.961" v="374" actId="1076"/>
        <pc:sldMkLst>
          <pc:docMk/>
          <pc:sldMk cId="1507562101" sldId="273"/>
        </pc:sldMkLst>
        <pc:spChg chg="mod">
          <ac:chgData name="Gopal Suthar" userId="S::gopalsuthar@mirafra2.onmicrosoft.com::7d32f95b-7d1d-4748-8086-d38023176dcb" providerId="AD" clId="Web-{4F8A7E20-E9B9-0D76-ACCF-AA1E58BDE4EE}" dt="2025-01-10T18:23:39.180" v="373" actId="1076"/>
          <ac:spMkLst>
            <pc:docMk/>
            <pc:sldMk cId="1507562101" sldId="273"/>
            <ac:spMk id="2" creationId="{792B9E63-D5DE-5FFF-64EA-1C87174EBD62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8:23:45.961" v="374" actId="1076"/>
          <ac:spMkLst>
            <pc:docMk/>
            <pc:sldMk cId="1507562101" sldId="273"/>
            <ac:spMk id="3" creationId="{746E481C-E656-4557-1805-311B428D81C7}"/>
          </ac:spMkLst>
        </pc:spChg>
        <pc:picChg chg="add mod modCrop">
          <ac:chgData name="Gopal Suthar" userId="S::gopalsuthar@mirafra2.onmicrosoft.com::7d32f95b-7d1d-4748-8086-d38023176dcb" providerId="AD" clId="Web-{4F8A7E20-E9B9-0D76-ACCF-AA1E58BDE4EE}" dt="2025-01-10T18:23:26.426" v="372" actId="1076"/>
          <ac:picMkLst>
            <pc:docMk/>
            <pc:sldMk cId="1507562101" sldId="273"/>
            <ac:picMk id="5" creationId="{E45B485B-154E-7585-E825-880A5E71BFF7}"/>
          </ac:picMkLst>
        </pc:picChg>
      </pc:sldChg>
      <pc:sldChg chg="modSp">
        <pc:chgData name="Gopal Suthar" userId="S::gopalsuthar@mirafra2.onmicrosoft.com::7d32f95b-7d1d-4748-8086-d38023176dcb" providerId="AD" clId="Web-{4F8A7E20-E9B9-0D76-ACCF-AA1E58BDE4EE}" dt="2025-01-10T17:52:41.897" v="222" actId="20577"/>
        <pc:sldMkLst>
          <pc:docMk/>
          <pc:sldMk cId="3716850662" sldId="274"/>
        </pc:sldMkLst>
        <pc:spChg chg="mod">
          <ac:chgData name="Gopal Suthar" userId="S::gopalsuthar@mirafra2.onmicrosoft.com::7d32f95b-7d1d-4748-8086-d38023176dcb" providerId="AD" clId="Web-{4F8A7E20-E9B9-0D76-ACCF-AA1E58BDE4EE}" dt="2025-01-10T17:52:41.897" v="222" actId="20577"/>
          <ac:spMkLst>
            <pc:docMk/>
            <pc:sldMk cId="3716850662" sldId="274"/>
            <ac:spMk id="3" creationId="{E0FA6356-E6BB-7647-397C-6F84253FA75B}"/>
          </ac:spMkLst>
        </pc:spChg>
      </pc:sldChg>
      <pc:sldChg chg="modSp">
        <pc:chgData name="Gopal Suthar" userId="S::gopalsuthar@mirafra2.onmicrosoft.com::7d32f95b-7d1d-4748-8086-d38023176dcb" providerId="AD" clId="Web-{4F8A7E20-E9B9-0D76-ACCF-AA1E58BDE4EE}" dt="2025-01-10T17:32:12.141" v="89" actId="1076"/>
        <pc:sldMkLst>
          <pc:docMk/>
          <pc:sldMk cId="2523075058" sldId="275"/>
        </pc:sldMkLst>
        <pc:spChg chg="mod">
          <ac:chgData name="Gopal Suthar" userId="S::gopalsuthar@mirafra2.onmicrosoft.com::7d32f95b-7d1d-4748-8086-d38023176dcb" providerId="AD" clId="Web-{4F8A7E20-E9B9-0D76-ACCF-AA1E58BDE4EE}" dt="2025-01-10T17:30:37.562" v="86" actId="1076"/>
          <ac:spMkLst>
            <pc:docMk/>
            <pc:sldMk cId="2523075058" sldId="275"/>
            <ac:spMk id="3" creationId="{C0D7FADC-D5FB-BF66-C35F-BE1A5015798F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32:12.141" v="89" actId="1076"/>
          <ac:picMkLst>
            <pc:docMk/>
            <pc:sldMk cId="2523075058" sldId="275"/>
            <ac:picMk id="4" creationId="{017A81CD-7DE1-4430-81F5-3DF4880C30EC}"/>
          </ac:picMkLst>
        </pc:picChg>
      </pc:sldChg>
      <pc:sldChg chg="addSp delSp modSp">
        <pc:chgData name="Gopal Suthar" userId="S::gopalsuthar@mirafra2.onmicrosoft.com::7d32f95b-7d1d-4748-8086-d38023176dcb" providerId="AD" clId="Web-{4F8A7E20-E9B9-0D76-ACCF-AA1E58BDE4EE}" dt="2025-01-10T17:41:20.778" v="103" actId="1076"/>
        <pc:sldMkLst>
          <pc:docMk/>
          <pc:sldMk cId="164081947" sldId="276"/>
        </pc:sldMkLst>
        <pc:spChg chg="mod">
          <ac:chgData name="Gopal Suthar" userId="S::gopalsuthar@mirafra2.onmicrosoft.com::7d32f95b-7d1d-4748-8086-d38023176dcb" providerId="AD" clId="Web-{4F8A7E20-E9B9-0D76-ACCF-AA1E58BDE4EE}" dt="2025-01-10T17:41:20.778" v="103" actId="1076"/>
          <ac:spMkLst>
            <pc:docMk/>
            <pc:sldMk cId="164081947" sldId="276"/>
            <ac:spMk id="3" creationId="{7E6296CB-9C58-CD18-9A4B-4AD9951E632E}"/>
          </ac:spMkLst>
        </pc:spChg>
        <pc:picChg chg="add mod">
          <ac:chgData name="Gopal Suthar" userId="S::gopalsuthar@mirafra2.onmicrosoft.com::7d32f95b-7d1d-4748-8086-d38023176dcb" providerId="AD" clId="Web-{4F8A7E20-E9B9-0D76-ACCF-AA1E58BDE4EE}" dt="2025-01-10T17:41:16.935" v="102" actId="1076"/>
          <ac:picMkLst>
            <pc:docMk/>
            <pc:sldMk cId="164081947" sldId="276"/>
            <ac:picMk id="5" creationId="{B439F94C-3FA0-6021-FD78-07098227D3D6}"/>
          </ac:picMkLst>
        </pc:picChg>
      </pc:sldChg>
      <pc:sldChg chg="modSp">
        <pc:chgData name="Gopal Suthar" userId="S::gopalsuthar@mirafra2.onmicrosoft.com::7d32f95b-7d1d-4748-8086-d38023176dcb" providerId="AD" clId="Web-{4F8A7E20-E9B9-0D76-ACCF-AA1E58BDE4EE}" dt="2025-01-10T17:47:17.345" v="183" actId="20577"/>
        <pc:sldMkLst>
          <pc:docMk/>
          <pc:sldMk cId="2184424050" sldId="278"/>
        </pc:sldMkLst>
        <pc:spChg chg="mod">
          <ac:chgData name="Gopal Suthar" userId="S::gopalsuthar@mirafra2.onmicrosoft.com::7d32f95b-7d1d-4748-8086-d38023176dcb" providerId="AD" clId="Web-{4F8A7E20-E9B9-0D76-ACCF-AA1E58BDE4EE}" dt="2025-01-10T17:47:17.345" v="183" actId="20577"/>
          <ac:spMkLst>
            <pc:docMk/>
            <pc:sldMk cId="2184424050" sldId="278"/>
            <ac:spMk id="3" creationId="{3F7B2ED1-5A7F-565C-0A12-FF0A2625130B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7:46:09.516" v="167" actId="1076"/>
          <ac:spMkLst>
            <pc:docMk/>
            <pc:sldMk cId="2184424050" sldId="278"/>
            <ac:spMk id="4" creationId="{8602FA6D-BB9F-9F75-5601-C91455E98656}"/>
          </ac:spMkLst>
        </pc:spChg>
      </pc:sldChg>
      <pc:sldChg chg="addSp delSp modSp">
        <pc:chgData name="Gopal Suthar" userId="S::gopalsuthar@mirafra2.onmicrosoft.com::7d32f95b-7d1d-4748-8086-d38023176dcb" providerId="AD" clId="Web-{4F8A7E20-E9B9-0D76-ACCF-AA1E58BDE4EE}" dt="2025-01-10T18:04:19.031" v="255" actId="1076"/>
        <pc:sldMkLst>
          <pc:docMk/>
          <pc:sldMk cId="1417766455" sldId="279"/>
        </pc:sldMkLst>
        <pc:spChg chg="mod">
          <ac:chgData name="Gopal Suthar" userId="S::gopalsuthar@mirafra2.onmicrosoft.com::7d32f95b-7d1d-4748-8086-d38023176dcb" providerId="AD" clId="Web-{4F8A7E20-E9B9-0D76-ACCF-AA1E58BDE4EE}" dt="2025-01-10T18:04:19.031" v="255" actId="1076"/>
          <ac:spMkLst>
            <pc:docMk/>
            <pc:sldMk cId="1417766455" sldId="279"/>
            <ac:spMk id="3" creationId="{556446DF-94D3-BCE6-A48A-459B5CE80BEC}"/>
          </ac:spMkLst>
        </pc:spChg>
        <pc:picChg chg="add mod">
          <ac:chgData name="Gopal Suthar" userId="S::gopalsuthar@mirafra2.onmicrosoft.com::7d32f95b-7d1d-4748-8086-d38023176dcb" providerId="AD" clId="Web-{4F8A7E20-E9B9-0D76-ACCF-AA1E58BDE4EE}" dt="2025-01-10T18:04:04.140" v="251" actId="1076"/>
          <ac:picMkLst>
            <pc:docMk/>
            <pc:sldMk cId="1417766455" sldId="279"/>
            <ac:picMk id="7" creationId="{06602BA5-C71B-11D5-1A9A-2CAB87857CE4}"/>
          </ac:picMkLst>
        </pc:picChg>
        <pc:picChg chg="add mod">
          <ac:chgData name="Gopal Suthar" userId="S::gopalsuthar@mirafra2.onmicrosoft.com::7d32f95b-7d1d-4748-8086-d38023176dcb" providerId="AD" clId="Web-{4F8A7E20-E9B9-0D76-ACCF-AA1E58BDE4EE}" dt="2025-01-10T18:04:06.781" v="252" actId="1076"/>
          <ac:picMkLst>
            <pc:docMk/>
            <pc:sldMk cId="1417766455" sldId="279"/>
            <ac:picMk id="9" creationId="{40B394A0-199D-E8EF-AC7D-765BC5A1C8CA}"/>
          </ac:picMkLst>
        </pc:picChg>
      </pc:sldChg>
      <pc:sldChg chg="modSp">
        <pc:chgData name="Gopal Suthar" userId="S::gopalsuthar@mirafra2.onmicrosoft.com::7d32f95b-7d1d-4748-8086-d38023176dcb" providerId="AD" clId="Web-{4F8A7E20-E9B9-0D76-ACCF-AA1E58BDE4EE}" dt="2025-01-10T18:07:45.549" v="362" actId="1076"/>
        <pc:sldMkLst>
          <pc:docMk/>
          <pc:sldMk cId="1394974663" sldId="280"/>
        </pc:sldMkLst>
        <pc:spChg chg="mod">
          <ac:chgData name="Gopal Suthar" userId="S::gopalsuthar@mirafra2.onmicrosoft.com::7d32f95b-7d1d-4748-8086-d38023176dcb" providerId="AD" clId="Web-{4F8A7E20-E9B9-0D76-ACCF-AA1E58BDE4EE}" dt="2025-01-10T18:07:42.252" v="361" actId="14100"/>
          <ac:spMkLst>
            <pc:docMk/>
            <pc:sldMk cId="1394974663" sldId="280"/>
            <ac:spMk id="2" creationId="{C9DEDF2B-320B-5307-7FB4-100A2FDB3ABD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8:07:45.549" v="362" actId="1076"/>
          <ac:spMkLst>
            <pc:docMk/>
            <pc:sldMk cId="1394974663" sldId="280"/>
            <ac:spMk id="3" creationId="{6EA15793-F356-6042-4DA3-E64963DC1C91}"/>
          </ac:spMkLst>
        </pc:spChg>
      </pc:sldChg>
      <pc:sldChg chg="modSp ord">
        <pc:chgData name="Gopal Suthar" userId="S::gopalsuthar@mirafra2.onmicrosoft.com::7d32f95b-7d1d-4748-8086-d38023176dcb" providerId="AD" clId="Web-{4F8A7E20-E9B9-0D76-ACCF-AA1E58BDE4EE}" dt="2025-01-10T17:50:33.395" v="208" actId="1076"/>
        <pc:sldMkLst>
          <pc:docMk/>
          <pc:sldMk cId="3572126008" sldId="281"/>
        </pc:sldMkLst>
        <pc:spChg chg="mod">
          <ac:chgData name="Gopal Suthar" userId="S::gopalsuthar@mirafra2.onmicrosoft.com::7d32f95b-7d1d-4748-8086-d38023176dcb" providerId="AD" clId="Web-{4F8A7E20-E9B9-0D76-ACCF-AA1E58BDE4EE}" dt="2025-01-10T17:50:33.395" v="208" actId="1076"/>
          <ac:spMkLst>
            <pc:docMk/>
            <pc:sldMk cId="3572126008" sldId="281"/>
            <ac:spMk id="2" creationId="{5193E09A-C8B6-B012-65EF-A273A39EC863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50:25.910" v="207" actId="1076"/>
          <ac:picMkLst>
            <pc:docMk/>
            <pc:sldMk cId="3572126008" sldId="281"/>
            <ac:picMk id="4" creationId="{35AEF6B1-9A48-451B-E107-2C7F2D9AD566}"/>
          </ac:picMkLst>
        </pc:picChg>
      </pc:sldChg>
      <pc:sldChg chg="modSp ord">
        <pc:chgData name="Gopal Suthar" userId="S::gopalsuthar@mirafra2.onmicrosoft.com::7d32f95b-7d1d-4748-8086-d38023176dcb" providerId="AD" clId="Web-{4F8A7E20-E9B9-0D76-ACCF-AA1E58BDE4EE}" dt="2025-01-10T17:51:44.037" v="217" actId="1076"/>
        <pc:sldMkLst>
          <pc:docMk/>
          <pc:sldMk cId="3764429883" sldId="282"/>
        </pc:sldMkLst>
        <pc:spChg chg="mod">
          <ac:chgData name="Gopal Suthar" userId="S::gopalsuthar@mirafra2.onmicrosoft.com::7d32f95b-7d1d-4748-8086-d38023176dcb" providerId="AD" clId="Web-{4F8A7E20-E9B9-0D76-ACCF-AA1E58BDE4EE}" dt="2025-01-10T17:51:40.443" v="216" actId="1076"/>
          <ac:spMkLst>
            <pc:docMk/>
            <pc:sldMk cId="3764429883" sldId="282"/>
            <ac:spMk id="2" creationId="{7C82A57B-2F5E-8789-06E8-A3732A74CFB6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51:44.037" v="217" actId="1076"/>
          <ac:picMkLst>
            <pc:docMk/>
            <pc:sldMk cId="3764429883" sldId="282"/>
            <ac:picMk id="4" creationId="{BC7EB2D4-6520-5F7C-0D66-8CAFAA018F49}"/>
          </ac:picMkLst>
        </pc:picChg>
      </pc:sldChg>
      <pc:sldChg chg="addSp delSp modSp">
        <pc:chgData name="Gopal Suthar" userId="S::gopalsuthar@mirafra2.onmicrosoft.com::7d32f95b-7d1d-4748-8086-d38023176dcb" providerId="AD" clId="Web-{4F8A7E20-E9B9-0D76-ACCF-AA1E58BDE4EE}" dt="2025-01-10T17:22:15.320" v="52" actId="1076"/>
        <pc:sldMkLst>
          <pc:docMk/>
          <pc:sldMk cId="3813116292" sldId="286"/>
        </pc:sldMkLst>
        <pc:spChg chg="mod">
          <ac:chgData name="Gopal Suthar" userId="S::gopalsuthar@mirafra2.onmicrosoft.com::7d32f95b-7d1d-4748-8086-d38023176dcb" providerId="AD" clId="Web-{4F8A7E20-E9B9-0D76-ACCF-AA1E58BDE4EE}" dt="2025-01-10T17:22:04.757" v="51" actId="1076"/>
          <ac:spMkLst>
            <pc:docMk/>
            <pc:sldMk cId="3813116292" sldId="286"/>
            <ac:spMk id="3" creationId="{BD3A6E78-A5B1-E11C-F7DB-DB569E3B82D2}"/>
          </ac:spMkLst>
        </pc:spChg>
        <pc:spChg chg="add mod">
          <ac:chgData name="Gopal Suthar" userId="S::gopalsuthar@mirafra2.onmicrosoft.com::7d32f95b-7d1d-4748-8086-d38023176dcb" providerId="AD" clId="Web-{4F8A7E20-E9B9-0D76-ACCF-AA1E58BDE4EE}" dt="2025-01-10T17:22:15.320" v="52" actId="1076"/>
          <ac:spMkLst>
            <pc:docMk/>
            <pc:sldMk cId="3813116292" sldId="286"/>
            <ac:spMk id="6" creationId="{2E63B519-7CA7-2CE5-5CB9-EA01FF8DA760}"/>
          </ac:spMkLst>
        </pc:spChg>
      </pc:sldChg>
      <pc:sldChg chg="modSp">
        <pc:chgData name="Gopal Suthar" userId="S::gopalsuthar@mirafra2.onmicrosoft.com::7d32f95b-7d1d-4748-8086-d38023176dcb" providerId="AD" clId="Web-{4F8A7E20-E9B9-0D76-ACCF-AA1E58BDE4EE}" dt="2025-01-10T17:18:22.641" v="20" actId="1076"/>
        <pc:sldMkLst>
          <pc:docMk/>
          <pc:sldMk cId="2858650746" sldId="288"/>
        </pc:sldMkLst>
        <pc:spChg chg="mod">
          <ac:chgData name="Gopal Suthar" userId="S::gopalsuthar@mirafra2.onmicrosoft.com::7d32f95b-7d1d-4748-8086-d38023176dcb" providerId="AD" clId="Web-{4F8A7E20-E9B9-0D76-ACCF-AA1E58BDE4EE}" dt="2025-01-10T17:18:22.641" v="20" actId="1076"/>
          <ac:spMkLst>
            <pc:docMk/>
            <pc:sldMk cId="2858650746" sldId="288"/>
            <ac:spMk id="3" creationId="{E84F7E40-A751-9A07-F301-DE535A40B1D8}"/>
          </ac:spMkLst>
        </pc:spChg>
        <pc:spChg chg="mod">
          <ac:chgData name="Gopal Suthar" userId="S::gopalsuthar@mirafra2.onmicrosoft.com::7d32f95b-7d1d-4748-8086-d38023176dcb" providerId="AD" clId="Web-{4F8A7E20-E9B9-0D76-ACCF-AA1E58BDE4EE}" dt="2025-01-10T17:18:09.750" v="17" actId="1076"/>
          <ac:spMkLst>
            <pc:docMk/>
            <pc:sldMk cId="2858650746" sldId="288"/>
            <ac:spMk id="6" creationId="{F0F80940-F8B4-DB53-F101-F1EB454880CA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18:04.859" v="16" actId="1076"/>
          <ac:picMkLst>
            <pc:docMk/>
            <pc:sldMk cId="2858650746" sldId="288"/>
            <ac:picMk id="4" creationId="{FBC68E33-BDA7-6F6C-D25F-DD82B176B059}"/>
          </ac:picMkLst>
        </pc:picChg>
        <pc:picChg chg="mod">
          <ac:chgData name="Gopal Suthar" userId="S::gopalsuthar@mirafra2.onmicrosoft.com::7d32f95b-7d1d-4748-8086-d38023176dcb" providerId="AD" clId="Web-{4F8A7E20-E9B9-0D76-ACCF-AA1E58BDE4EE}" dt="2025-01-10T17:18:17.500" v="19" actId="1076"/>
          <ac:picMkLst>
            <pc:docMk/>
            <pc:sldMk cId="2858650746" sldId="288"/>
            <ac:picMk id="5" creationId="{155475C3-241F-F3E8-3734-5BCE28EAE2C9}"/>
          </ac:picMkLst>
        </pc:picChg>
      </pc:sldChg>
      <pc:sldChg chg="modSp">
        <pc:chgData name="Gopal Suthar" userId="S::gopalsuthar@mirafra2.onmicrosoft.com::7d32f95b-7d1d-4748-8086-d38023176dcb" providerId="AD" clId="Web-{4F8A7E20-E9B9-0D76-ACCF-AA1E58BDE4EE}" dt="2025-01-10T17:18:54.782" v="24" actId="1076"/>
        <pc:sldMkLst>
          <pc:docMk/>
          <pc:sldMk cId="1920077473" sldId="289"/>
        </pc:sldMkLst>
        <pc:spChg chg="mod">
          <ac:chgData name="Gopal Suthar" userId="S::gopalsuthar@mirafra2.onmicrosoft.com::7d32f95b-7d1d-4748-8086-d38023176dcb" providerId="AD" clId="Web-{4F8A7E20-E9B9-0D76-ACCF-AA1E58BDE4EE}" dt="2025-01-10T17:18:51.172" v="23" actId="14100"/>
          <ac:spMkLst>
            <pc:docMk/>
            <pc:sldMk cId="1920077473" sldId="289"/>
            <ac:spMk id="3" creationId="{DB7CA5FD-5F3B-FF2C-A253-1F56C1F60D02}"/>
          </ac:spMkLst>
        </pc:spChg>
        <pc:picChg chg="mod">
          <ac:chgData name="Gopal Suthar" userId="S::gopalsuthar@mirafra2.onmicrosoft.com::7d32f95b-7d1d-4748-8086-d38023176dcb" providerId="AD" clId="Web-{4F8A7E20-E9B9-0D76-ACCF-AA1E58BDE4EE}" dt="2025-01-10T17:18:54.782" v="24" actId="1076"/>
          <ac:picMkLst>
            <pc:docMk/>
            <pc:sldMk cId="1920077473" sldId="289"/>
            <ac:picMk id="4" creationId="{FD6D8D87-68F6-9149-4984-E57B11BA1989}"/>
          </ac:picMkLst>
        </pc:picChg>
      </pc:sldChg>
      <pc:sldChg chg="addSp delSp modSp">
        <pc:chgData name="Gopal Suthar" userId="S::gopalsuthar@mirafra2.onmicrosoft.com::7d32f95b-7d1d-4748-8086-d38023176dcb" providerId="AD" clId="Web-{4F8A7E20-E9B9-0D76-ACCF-AA1E58BDE4EE}" dt="2025-01-10T18:07:26.455" v="360" actId="1076"/>
        <pc:sldMkLst>
          <pc:docMk/>
          <pc:sldMk cId="604249929" sldId="290"/>
        </pc:sldMkLst>
        <pc:spChg chg="add mod">
          <ac:chgData name="Gopal Suthar" userId="S::gopalsuthar@mirafra2.onmicrosoft.com::7d32f95b-7d1d-4748-8086-d38023176dcb" providerId="AD" clId="Web-{4F8A7E20-E9B9-0D76-ACCF-AA1E58BDE4EE}" dt="2025-01-10T18:07:26.455" v="360" actId="1076"/>
          <ac:spMkLst>
            <pc:docMk/>
            <pc:sldMk cId="604249929" sldId="290"/>
            <ac:spMk id="11" creationId="{277595A5-F444-76E2-3E13-0825AE563AF2}"/>
          </ac:spMkLst>
        </pc:spChg>
        <pc:picChg chg="add mod">
          <ac:chgData name="Gopal Suthar" userId="S::gopalsuthar@mirafra2.onmicrosoft.com::7d32f95b-7d1d-4748-8086-d38023176dcb" providerId="AD" clId="Web-{4F8A7E20-E9B9-0D76-ACCF-AA1E58BDE4EE}" dt="2025-01-10T18:07:22.393" v="359" actId="1076"/>
          <ac:picMkLst>
            <pc:docMk/>
            <pc:sldMk cId="604249929" sldId="290"/>
            <ac:picMk id="3" creationId="{EA2E4B20-C66C-A1D3-D673-93A01C59A231}"/>
          </ac:picMkLst>
        </pc:picChg>
      </pc:sldChg>
      <pc:sldChg chg="addSp delSp modSp new">
        <pc:chgData name="Gopal Suthar" userId="S::gopalsuthar@mirafra2.onmicrosoft.com::7d32f95b-7d1d-4748-8086-d38023176dcb" providerId="AD" clId="Web-{4F8A7E20-E9B9-0D76-ACCF-AA1E58BDE4EE}" dt="2025-01-10T18:06:29.814" v="338" actId="20577"/>
        <pc:sldMkLst>
          <pc:docMk/>
          <pc:sldMk cId="1323043532" sldId="291"/>
        </pc:sldMkLst>
        <pc:spChg chg="add mod">
          <ac:chgData name="Gopal Suthar" userId="S::gopalsuthar@mirafra2.onmicrosoft.com::7d32f95b-7d1d-4748-8086-d38023176dcb" providerId="AD" clId="Web-{4F8A7E20-E9B9-0D76-ACCF-AA1E58BDE4EE}" dt="2025-01-10T18:06:29.814" v="338" actId="20577"/>
          <ac:spMkLst>
            <pc:docMk/>
            <pc:sldMk cId="1323043532" sldId="291"/>
            <ac:spMk id="7" creationId="{677C26F2-5DE1-EAAC-81EA-ECC0D34E5DAD}"/>
          </ac:spMkLst>
        </pc:spChg>
        <pc:picChg chg="add mod ord modCrop">
          <ac:chgData name="Gopal Suthar" userId="S::gopalsuthar@mirafra2.onmicrosoft.com::7d32f95b-7d1d-4748-8086-d38023176dcb" providerId="AD" clId="Web-{4F8A7E20-E9B9-0D76-ACCF-AA1E58BDE4EE}" dt="2025-01-10T18:05:46.032" v="302" actId="1076"/>
          <ac:picMkLst>
            <pc:docMk/>
            <pc:sldMk cId="1323043532" sldId="291"/>
            <ac:picMk id="4" creationId="{97025C24-CFB1-4834-C331-27488417EBE6}"/>
          </ac:picMkLst>
        </pc:picChg>
        <pc:picChg chg="add mod">
          <ac:chgData name="Gopal Suthar" userId="S::gopalsuthar@mirafra2.onmicrosoft.com::7d32f95b-7d1d-4748-8086-d38023176dcb" providerId="AD" clId="Web-{4F8A7E20-E9B9-0D76-ACCF-AA1E58BDE4EE}" dt="2025-01-10T18:05:51.860" v="304" actId="14100"/>
          <ac:picMkLst>
            <pc:docMk/>
            <pc:sldMk cId="1323043532" sldId="291"/>
            <ac:picMk id="5" creationId="{05D314E0-BF58-6DCD-FC9D-6AA583BC08A8}"/>
          </ac:picMkLst>
        </pc:picChg>
      </pc:sldChg>
    </pc:docChg>
  </pc:docChgLst>
  <pc:docChgLst>
    <pc:chgData name="Mahadevaswamy B N" userId="S::mahadevaswamy@mirafra2.onmicrosoft.com::56be1d61-cefd-4185-8118-345507b1c5a8" providerId="AD" clId="Web-{F5B8E9FF-8FB4-4190-AA68-E6D46A7588B5}"/>
    <pc:docChg chg="addSld modSld">
      <pc:chgData name="Mahadevaswamy B N" userId="S::mahadevaswamy@mirafra2.onmicrosoft.com::56be1d61-cefd-4185-8118-345507b1c5a8" providerId="AD" clId="Web-{F5B8E9FF-8FB4-4190-AA68-E6D46A7588B5}" dt="2025-01-06T07:19:38.964" v="373" actId="20577"/>
      <pc:docMkLst>
        <pc:docMk/>
      </pc:docMkLst>
      <pc:sldChg chg="modSp">
        <pc:chgData name="Mahadevaswamy B N" userId="S::mahadevaswamy@mirafra2.onmicrosoft.com::56be1d61-cefd-4185-8118-345507b1c5a8" providerId="AD" clId="Web-{F5B8E9FF-8FB4-4190-AA68-E6D46A7588B5}" dt="2025-01-06T06:50:56.656" v="1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F5B8E9FF-8FB4-4190-AA68-E6D46A7588B5}" dt="2025-01-06T06:50:56.656" v="1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Mahadevaswamy B N" userId="S::mahadevaswamy@mirafra2.onmicrosoft.com::56be1d61-cefd-4185-8118-345507b1c5a8" providerId="AD" clId="Web-{F5B8E9FF-8FB4-4190-AA68-E6D46A7588B5}" dt="2025-01-06T07:09:35.814" v="257" actId="1076"/>
        <pc:sldMkLst>
          <pc:docMk/>
          <pc:sldMk cId="2417212393" sldId="269"/>
        </pc:sldMkLst>
        <pc:spChg chg="mod">
          <ac:chgData name="Mahadevaswamy B N" userId="S::mahadevaswamy@mirafra2.onmicrosoft.com::56be1d61-cefd-4185-8118-345507b1c5a8" providerId="AD" clId="Web-{F5B8E9FF-8FB4-4190-AA68-E6D46A7588B5}" dt="2025-01-06T07:09:35.814" v="257" actId="1076"/>
          <ac:spMkLst>
            <pc:docMk/>
            <pc:sldMk cId="2417212393" sldId="269"/>
            <ac:spMk id="3" creationId="{6EA4D1AE-4591-360B-8A6A-E9813E96D1E1}"/>
          </ac:spMkLst>
        </pc:spChg>
      </pc:sldChg>
      <pc:sldChg chg="modSp new">
        <pc:chgData name="Mahadevaswamy B N" userId="S::mahadevaswamy@mirafra2.onmicrosoft.com::56be1d61-cefd-4185-8118-345507b1c5a8" providerId="AD" clId="Web-{F5B8E9FF-8FB4-4190-AA68-E6D46A7588B5}" dt="2025-01-06T07:09:27.626" v="256" actId="1076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F5B8E9FF-8FB4-4190-AA68-E6D46A7588B5}" dt="2025-01-06T07:06:00.436" v="162" actId="1076"/>
          <ac:spMkLst>
            <pc:docMk/>
            <pc:sldMk cId="1704909642" sldId="270"/>
            <ac:spMk id="2" creationId="{C4E98397-5AA8-4AFE-F71E-82CF495B33E0}"/>
          </ac:spMkLst>
        </pc:spChg>
        <pc:spChg chg="mod">
          <ac:chgData name="Mahadevaswamy B N" userId="S::mahadevaswamy@mirafra2.onmicrosoft.com::56be1d61-cefd-4185-8118-345507b1c5a8" providerId="AD" clId="Web-{F5B8E9FF-8FB4-4190-AA68-E6D46A7588B5}" dt="2025-01-06T07:09:27.626" v="256" actId="1076"/>
          <ac:spMkLst>
            <pc:docMk/>
            <pc:sldMk cId="1704909642" sldId="270"/>
            <ac:spMk id="3" creationId="{8CB4D628-8844-B59E-1F22-5629EA2D8252}"/>
          </ac:spMkLst>
        </pc:spChg>
      </pc:sldChg>
      <pc:sldChg chg="modSp new">
        <pc:chgData name="Mahadevaswamy B N" userId="S::mahadevaswamy@mirafra2.onmicrosoft.com::56be1d61-cefd-4185-8118-345507b1c5a8" providerId="AD" clId="Web-{F5B8E9FF-8FB4-4190-AA68-E6D46A7588B5}" dt="2025-01-06T07:17:41.618" v="353" actId="20577"/>
        <pc:sldMkLst>
          <pc:docMk/>
          <pc:sldMk cId="3715681794" sldId="271"/>
        </pc:sldMkLst>
        <pc:spChg chg="mod">
          <ac:chgData name="Mahadevaswamy B N" userId="S::mahadevaswamy@mirafra2.onmicrosoft.com::56be1d61-cefd-4185-8118-345507b1c5a8" providerId="AD" clId="Web-{F5B8E9FF-8FB4-4190-AA68-E6D46A7588B5}" dt="2025-01-06T07:17:41.618" v="353" actId="20577"/>
          <ac:spMkLst>
            <pc:docMk/>
            <pc:sldMk cId="3715681794" sldId="271"/>
            <ac:spMk id="2" creationId="{A8B7BEF8-1392-3F6E-3D0B-E86FB1A9FAB3}"/>
          </ac:spMkLst>
        </pc:spChg>
        <pc:spChg chg="mod">
          <ac:chgData name="Mahadevaswamy B N" userId="S::mahadevaswamy@mirafra2.onmicrosoft.com::56be1d61-cefd-4185-8118-345507b1c5a8" providerId="AD" clId="Web-{F5B8E9FF-8FB4-4190-AA68-E6D46A7588B5}" dt="2025-01-06T07:14:45.334" v="316" actId="20577"/>
          <ac:spMkLst>
            <pc:docMk/>
            <pc:sldMk cId="3715681794" sldId="271"/>
            <ac:spMk id="3" creationId="{F5637236-79CA-8C7D-3C19-073C71D90637}"/>
          </ac:spMkLst>
        </pc:spChg>
      </pc:sldChg>
      <pc:sldChg chg="modSp new">
        <pc:chgData name="Mahadevaswamy B N" userId="S::mahadevaswamy@mirafra2.onmicrosoft.com::56be1d61-cefd-4185-8118-345507b1c5a8" providerId="AD" clId="Web-{F5B8E9FF-8FB4-4190-AA68-E6D46A7588B5}" dt="2025-01-06T07:16:00.085" v="344" actId="20577"/>
        <pc:sldMkLst>
          <pc:docMk/>
          <pc:sldMk cId="1691050653" sldId="272"/>
        </pc:sldMkLst>
        <pc:spChg chg="mod">
          <ac:chgData name="Mahadevaswamy B N" userId="S::mahadevaswamy@mirafra2.onmicrosoft.com::56be1d61-cefd-4185-8118-345507b1c5a8" providerId="AD" clId="Web-{F5B8E9FF-8FB4-4190-AA68-E6D46A7588B5}" dt="2025-01-06T07:16:00.085" v="344" actId="20577"/>
          <ac:spMkLst>
            <pc:docMk/>
            <pc:sldMk cId="1691050653" sldId="272"/>
            <ac:spMk id="2" creationId="{80267BA5-7B45-3B4C-EFAA-5303F3323743}"/>
          </ac:spMkLst>
        </pc:spChg>
      </pc:sldChg>
      <pc:sldChg chg="modSp new">
        <pc:chgData name="Mahadevaswamy B N" userId="S::mahadevaswamy@mirafra2.onmicrosoft.com::56be1d61-cefd-4185-8118-345507b1c5a8" providerId="AD" clId="Web-{F5B8E9FF-8FB4-4190-AA68-E6D46A7588B5}" dt="2025-01-06T07:17:10.149" v="351" actId="1076"/>
        <pc:sldMkLst>
          <pc:docMk/>
          <pc:sldMk cId="1507562101" sldId="273"/>
        </pc:sldMkLst>
        <pc:spChg chg="mod">
          <ac:chgData name="Mahadevaswamy B N" userId="S::mahadevaswamy@mirafra2.onmicrosoft.com::56be1d61-cefd-4185-8118-345507b1c5a8" providerId="AD" clId="Web-{F5B8E9FF-8FB4-4190-AA68-E6D46A7588B5}" dt="2025-01-06T07:17:10.149" v="351" actId="1076"/>
          <ac:spMkLst>
            <pc:docMk/>
            <pc:sldMk cId="1507562101" sldId="273"/>
            <ac:spMk id="2" creationId="{792B9E63-D5DE-5FFF-64EA-1C87174EBD62}"/>
          </ac:spMkLst>
        </pc:spChg>
      </pc:sldChg>
      <pc:sldChg chg="modSp new">
        <pc:chgData name="Mahadevaswamy B N" userId="S::mahadevaswamy@mirafra2.onmicrosoft.com::56be1d61-cefd-4185-8118-345507b1c5a8" providerId="AD" clId="Web-{F5B8E9FF-8FB4-4190-AA68-E6D46A7588B5}" dt="2025-01-06T07:19:38.964" v="373" actId="20577"/>
        <pc:sldMkLst>
          <pc:docMk/>
          <pc:sldMk cId="3716850662" sldId="274"/>
        </pc:sldMkLst>
        <pc:spChg chg="mod">
          <ac:chgData name="Mahadevaswamy B N" userId="S::mahadevaswamy@mirafra2.onmicrosoft.com::56be1d61-cefd-4185-8118-345507b1c5a8" providerId="AD" clId="Web-{F5B8E9FF-8FB4-4190-AA68-E6D46A7588B5}" dt="2025-01-06T07:19:16.120" v="361" actId="1076"/>
          <ac:spMkLst>
            <pc:docMk/>
            <pc:sldMk cId="3716850662" sldId="274"/>
            <ac:spMk id="2" creationId="{3DF8B0A6-7415-F6E5-35B1-3DCD5AA3E462}"/>
          </ac:spMkLst>
        </pc:spChg>
        <pc:spChg chg="mod">
          <ac:chgData name="Mahadevaswamy B N" userId="S::mahadevaswamy@mirafra2.onmicrosoft.com::56be1d61-cefd-4185-8118-345507b1c5a8" providerId="AD" clId="Web-{F5B8E9FF-8FB4-4190-AA68-E6D46A7588B5}" dt="2025-01-06T07:19:38.964" v="373" actId="20577"/>
          <ac:spMkLst>
            <pc:docMk/>
            <pc:sldMk cId="3716850662" sldId="274"/>
            <ac:spMk id="3" creationId="{E0FA6356-E6BB-7647-397C-6F84253FA75B}"/>
          </ac:spMkLst>
        </pc:spChg>
      </pc:sldChg>
    </pc:docChg>
  </pc:docChgLst>
  <pc:docChgLst>
    <pc:chgData name="Mahadevaswamy B N" userId="S::mahadevaswamy@mirafra2.onmicrosoft.com::56be1d61-cefd-4185-8118-345507b1c5a8" providerId="AD" clId="Web-{648EB7CC-A440-40F8-8556-EB0A52D72DEE}"/>
    <pc:docChg chg="addSld delSld modSld">
      <pc:chgData name="Mahadevaswamy B N" userId="S::mahadevaswamy@mirafra2.onmicrosoft.com::56be1d61-cefd-4185-8118-345507b1c5a8" providerId="AD" clId="Web-{648EB7CC-A440-40F8-8556-EB0A52D72DEE}" dt="2025-01-10T11:34:30.815" v="140"/>
      <pc:docMkLst>
        <pc:docMk/>
      </pc:docMkLst>
      <pc:sldChg chg="del">
        <pc:chgData name="Mahadevaswamy B N" userId="S::mahadevaswamy@mirafra2.onmicrosoft.com::56be1d61-cefd-4185-8118-345507b1c5a8" providerId="AD" clId="Web-{648EB7CC-A440-40F8-8556-EB0A52D72DEE}" dt="2025-01-10T11:34:30.815" v="140"/>
        <pc:sldMkLst>
          <pc:docMk/>
          <pc:sldMk cId="4084789884" sldId="259"/>
        </pc:sldMkLst>
      </pc:sldChg>
      <pc:sldChg chg="addSp delSp modSp mod setBg">
        <pc:chgData name="Mahadevaswamy B N" userId="S::mahadevaswamy@mirafra2.onmicrosoft.com::56be1d61-cefd-4185-8118-345507b1c5a8" providerId="AD" clId="Web-{648EB7CC-A440-40F8-8556-EB0A52D72DEE}" dt="2025-01-10T11:24:01.228" v="101" actId="20577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648EB7CC-A440-40F8-8556-EB0A52D72DEE}" dt="2025-01-10T11:21:01.835" v="77" actId="1076"/>
          <ac:spMkLst>
            <pc:docMk/>
            <pc:sldMk cId="1704909642" sldId="270"/>
            <ac:spMk id="2" creationId="{C4E98397-5AA8-4AFE-F71E-82CF495B33E0}"/>
          </ac:spMkLst>
        </pc:spChg>
        <pc:spChg chg="mod ord">
          <ac:chgData name="Mahadevaswamy B N" userId="S::mahadevaswamy@mirafra2.onmicrosoft.com::56be1d61-cefd-4185-8118-345507b1c5a8" providerId="AD" clId="Web-{648EB7CC-A440-40F8-8556-EB0A52D72DEE}" dt="2025-01-10T11:24:01.228" v="101" actId="20577"/>
          <ac:spMkLst>
            <pc:docMk/>
            <pc:sldMk cId="1704909642" sldId="270"/>
            <ac:spMk id="3" creationId="{8CB4D628-8844-B59E-1F22-5629EA2D8252}"/>
          </ac:spMkLst>
        </pc:spChg>
        <pc:picChg chg="mod">
          <ac:chgData name="Mahadevaswamy B N" userId="S::mahadevaswamy@mirafra2.onmicrosoft.com::56be1d61-cefd-4185-8118-345507b1c5a8" providerId="AD" clId="Web-{648EB7CC-A440-40F8-8556-EB0A52D72DEE}" dt="2025-01-10T11:21:39.242" v="87" actId="1076"/>
          <ac:picMkLst>
            <pc:docMk/>
            <pc:sldMk cId="1704909642" sldId="270"/>
            <ac:picMk id="4" creationId="{79F584AD-1DC4-021D-1D41-B0D3FCE2BE38}"/>
          </ac:picMkLst>
        </pc:picChg>
        <pc:picChg chg="add mod">
          <ac:chgData name="Mahadevaswamy B N" userId="S::mahadevaswamy@mirafra2.onmicrosoft.com::56be1d61-cefd-4185-8118-345507b1c5a8" providerId="AD" clId="Web-{648EB7CC-A440-40F8-8556-EB0A52D72DEE}" dt="2025-01-10T11:22:27.039" v="91" actId="1076"/>
          <ac:picMkLst>
            <pc:docMk/>
            <pc:sldMk cId="1704909642" sldId="270"/>
            <ac:picMk id="7" creationId="{567A153A-2E9B-60FF-681F-5C097690DA60}"/>
          </ac:picMkLst>
        </pc:picChg>
      </pc:sldChg>
      <pc:sldChg chg="addSp delSp modSp new mod modClrScheme chgLayout">
        <pc:chgData name="Mahadevaswamy B N" userId="S::mahadevaswamy@mirafra2.onmicrosoft.com::56be1d61-cefd-4185-8118-345507b1c5a8" providerId="AD" clId="Web-{648EB7CC-A440-40F8-8556-EB0A52D72DEE}" dt="2025-01-10T11:29:08.560" v="135" actId="20577"/>
        <pc:sldMkLst>
          <pc:docMk/>
          <pc:sldMk cId="2858650746" sldId="288"/>
        </pc:sldMkLst>
        <pc:spChg chg="mod ord">
          <ac:chgData name="Mahadevaswamy B N" userId="S::mahadevaswamy@mirafra2.onmicrosoft.com::56be1d61-cefd-4185-8118-345507b1c5a8" providerId="AD" clId="Web-{648EB7CC-A440-40F8-8556-EB0A52D72DEE}" dt="2025-01-10T11:29:08.560" v="135" actId="20577"/>
          <ac:spMkLst>
            <pc:docMk/>
            <pc:sldMk cId="2858650746" sldId="288"/>
            <ac:spMk id="3" creationId="{E84F7E40-A751-9A07-F301-DE535A40B1D8}"/>
          </ac:spMkLst>
        </pc:spChg>
        <pc:picChg chg="add mod">
          <ac:chgData name="Mahadevaswamy B N" userId="S::mahadevaswamy@mirafra2.onmicrosoft.com::56be1d61-cefd-4185-8118-345507b1c5a8" providerId="AD" clId="Web-{648EB7CC-A440-40F8-8556-EB0A52D72DEE}" dt="2025-01-10T11:23:27.212" v="98" actId="1076"/>
          <ac:picMkLst>
            <pc:docMk/>
            <pc:sldMk cId="2858650746" sldId="288"/>
            <ac:picMk id="4" creationId="{FBC68E33-BDA7-6F6C-D25F-DD82B176B059}"/>
          </ac:picMkLst>
        </pc:picChg>
        <pc:picChg chg="add mod">
          <ac:chgData name="Mahadevaswamy B N" userId="S::mahadevaswamy@mirafra2.onmicrosoft.com::56be1d61-cefd-4185-8118-345507b1c5a8" providerId="AD" clId="Web-{648EB7CC-A440-40F8-8556-EB0A52D72DEE}" dt="2025-01-10T11:23:30.118" v="99" actId="1076"/>
          <ac:picMkLst>
            <pc:docMk/>
            <pc:sldMk cId="2858650746" sldId="288"/>
            <ac:picMk id="5" creationId="{155475C3-241F-F3E8-3734-5BCE28EAE2C9}"/>
          </ac:picMkLst>
        </pc:picChg>
      </pc:sldChg>
      <pc:sldChg chg="delSp modSp new">
        <pc:chgData name="Mahadevaswamy B N" userId="S::mahadevaswamy@mirafra2.onmicrosoft.com::56be1d61-cefd-4185-8118-345507b1c5a8" providerId="AD" clId="Web-{648EB7CC-A440-40F8-8556-EB0A52D72DEE}" dt="2025-01-10T11:29:32.358" v="139"/>
        <pc:sldMkLst>
          <pc:docMk/>
          <pc:sldMk cId="1920077473" sldId="289"/>
        </pc:sldMkLst>
        <pc:spChg chg="mod">
          <ac:chgData name="Mahadevaswamy B N" userId="S::mahadevaswamy@mirafra2.onmicrosoft.com::56be1d61-cefd-4185-8118-345507b1c5a8" providerId="AD" clId="Web-{648EB7CC-A440-40F8-8556-EB0A52D72DEE}" dt="2025-01-10T11:29:24.232" v="138" actId="20577"/>
          <ac:spMkLst>
            <pc:docMk/>
            <pc:sldMk cId="1920077473" sldId="289"/>
            <ac:spMk id="3" creationId="{DB7CA5FD-5F3B-FF2C-A253-1F56C1F60D02}"/>
          </ac:spMkLst>
        </pc:spChg>
      </pc:sldChg>
    </pc:docChg>
  </pc:docChgLst>
  <pc:docChgLst>
    <pc:chgData name="Mahadevaswamy B N" userId="S::mahadevaswamy@mirafra2.onmicrosoft.com::56be1d61-cefd-4185-8118-345507b1c5a8" providerId="AD" clId="Web-{6AA6122B-F860-4063-8D55-942E2E47CC27}"/>
    <pc:docChg chg="addSld modSld sldOrd">
      <pc:chgData name="Mahadevaswamy B N" userId="S::mahadevaswamy@mirafra2.onmicrosoft.com::56be1d61-cefd-4185-8118-345507b1c5a8" providerId="AD" clId="Web-{6AA6122B-F860-4063-8D55-942E2E47CC27}" dt="2025-01-05T15:37:03.363" v="340"/>
      <pc:docMkLst>
        <pc:docMk/>
      </pc:docMkLst>
      <pc:sldChg chg="addSp delSp modSp mod setBg">
        <pc:chgData name="Mahadevaswamy B N" userId="S::mahadevaswamy@mirafra2.onmicrosoft.com::56be1d61-cefd-4185-8118-345507b1c5a8" providerId="AD" clId="Web-{6AA6122B-F860-4063-8D55-942E2E47CC27}" dt="2025-01-05T14:56:13.720" v="49" actId="20577"/>
        <pc:sldMkLst>
          <pc:docMk/>
          <pc:sldMk cId="2185875816" sldId="256"/>
        </pc:sldMkLst>
        <pc:spChg chg="mod">
          <ac:chgData name="Mahadevaswamy B N" userId="S::mahadevaswamy@mirafra2.onmicrosoft.com::56be1d61-cefd-4185-8118-345507b1c5a8" providerId="AD" clId="Web-{6AA6122B-F860-4063-8D55-942E2E47CC27}" dt="2025-01-05T14:52:24.121" v="8"/>
          <ac:spMkLst>
            <pc:docMk/>
            <pc:sldMk cId="2185875816" sldId="256"/>
            <ac:spMk id="2" creationId="{4D687081-16D7-4BC5-A7DB-E70117439F85}"/>
          </ac:spMkLst>
        </pc:spChg>
        <pc:spChg chg="mod">
          <ac:chgData name="Mahadevaswamy B N" userId="S::mahadevaswamy@mirafra2.onmicrosoft.com::56be1d61-cefd-4185-8118-345507b1c5a8" providerId="AD" clId="Web-{6AA6122B-F860-4063-8D55-942E2E47CC27}" dt="2025-01-05T14:56:13.720" v="49" actId="20577"/>
          <ac:spMkLst>
            <pc:docMk/>
            <pc:sldMk cId="2185875816" sldId="256"/>
            <ac:spMk id="3" creationId="{1841851F-203A-4F8E-AA75-478526ABA894}"/>
          </ac:spMkLst>
        </pc:spChg>
        <pc:spChg chg="add">
          <ac:chgData name="Mahadevaswamy B N" userId="S::mahadevaswamy@mirafra2.onmicrosoft.com::56be1d61-cefd-4185-8118-345507b1c5a8" providerId="AD" clId="Web-{6AA6122B-F860-4063-8D55-942E2E47CC27}" dt="2025-01-05T14:52:24.121" v="8"/>
          <ac:spMkLst>
            <pc:docMk/>
            <pc:sldMk cId="2185875816" sldId="256"/>
            <ac:spMk id="45" creationId="{300580B4-12C1-444D-B5E2-C4588DACF1B5}"/>
          </ac:spMkLst>
        </pc:spChg>
        <pc:picChg chg="add del mod ord">
          <ac:chgData name="Mahadevaswamy B N" userId="S::mahadevaswamy@mirafra2.onmicrosoft.com::56be1d61-cefd-4185-8118-345507b1c5a8" providerId="AD" clId="Web-{6AA6122B-F860-4063-8D55-942E2E47CC27}" dt="2025-01-05T14:53:04.607" v="12"/>
          <ac:picMkLst>
            <pc:docMk/>
            <pc:sldMk cId="2185875816" sldId="256"/>
            <ac:picMk id="5" creationId="{AC06F95D-BA5D-4DEE-93EF-3FE3173D13FF}"/>
          </ac:picMkLst>
        </pc:picChg>
        <pc:picChg chg="add mod">
          <ac:chgData name="Mahadevaswamy B N" userId="S::mahadevaswamy@mirafra2.onmicrosoft.com::56be1d61-cefd-4185-8118-345507b1c5a8" providerId="AD" clId="Web-{6AA6122B-F860-4063-8D55-942E2E47CC27}" dt="2025-01-05T14:52:24.121" v="8"/>
          <ac:picMkLst>
            <pc:docMk/>
            <pc:sldMk cId="2185875816" sldId="256"/>
            <ac:picMk id="6" creationId="{A80EDA71-CDAB-6CB0-8541-83DA9DE25D78}"/>
          </ac:picMkLst>
        </pc:picChg>
      </pc:sldChg>
      <pc:sldChg chg="addSp delSp modSp">
        <pc:chgData name="Mahadevaswamy B N" userId="S::mahadevaswamy@mirafra2.onmicrosoft.com::56be1d61-cefd-4185-8118-345507b1c5a8" providerId="AD" clId="Web-{6AA6122B-F860-4063-8D55-942E2E47CC27}" dt="2025-01-05T15:14:20.627" v="247"/>
        <pc:sldMkLst>
          <pc:docMk/>
          <pc:sldMk cId="302665335" sldId="257"/>
        </pc:sldMkLst>
        <pc:spChg chg="mod">
          <ac:chgData name="Mahadevaswamy B N" userId="S::mahadevaswamy@mirafra2.onmicrosoft.com::56be1d61-cefd-4185-8118-345507b1c5a8" providerId="AD" clId="Web-{6AA6122B-F860-4063-8D55-942E2E47CC27}" dt="2025-01-05T14:58:12.481" v="58" actId="20577"/>
          <ac:spMkLst>
            <pc:docMk/>
            <pc:sldMk cId="302665335" sldId="257"/>
            <ac:spMk id="2" creationId="{9A134327-4864-46BB-A57A-7055C9E3AEC1}"/>
          </ac:spMkLst>
        </pc:spChg>
        <pc:graphicFrameChg chg="add del modGraphic">
          <ac:chgData name="Mahadevaswamy B N" userId="S::mahadevaswamy@mirafra2.onmicrosoft.com::56be1d61-cefd-4185-8118-345507b1c5a8" providerId="AD" clId="Web-{6AA6122B-F860-4063-8D55-942E2E47CC27}" dt="2025-01-05T15:14:20.627" v="247"/>
          <ac:graphicFrameMkLst>
            <pc:docMk/>
            <pc:sldMk cId="302665335" sldId="257"/>
            <ac:graphicFrameMk id="200" creationId="{C7094B13-F699-4785-845B-4DB18710A2F8}"/>
          </ac:graphicFrameMkLst>
        </pc:graphicFrameChg>
        <pc:picChg chg="mod">
          <ac:chgData name="Mahadevaswamy B N" userId="S::mahadevaswamy@mirafra2.onmicrosoft.com::56be1d61-cefd-4185-8118-345507b1c5a8" providerId="AD" clId="Web-{6AA6122B-F860-4063-8D55-942E2E47CC27}" dt="2025-01-05T14:57:46.387" v="51" actId="1076"/>
          <ac:picMkLst>
            <pc:docMk/>
            <pc:sldMk cId="302665335" sldId="257"/>
            <ac:picMk id="10" creationId="{38616497-6A2B-4863-A3DD-A2D0AF074897}"/>
          </ac:picMkLst>
        </pc:picChg>
      </pc:sldChg>
      <pc:sldChg chg="modSp ord">
        <pc:chgData name="Mahadevaswamy B N" userId="S::mahadevaswamy@mirafra2.onmicrosoft.com::56be1d61-cefd-4185-8118-345507b1c5a8" providerId="AD" clId="Web-{6AA6122B-F860-4063-8D55-942E2E47CC27}" dt="2025-01-05T15:26:38.690" v="287" actId="14100"/>
        <pc:sldMkLst>
          <pc:docMk/>
          <pc:sldMk cId="4232316950" sldId="265"/>
        </pc:sldMkLst>
      </pc:sldChg>
      <pc:sldChg chg="addSp delSp modSp new mod modClrScheme addAnim delAnim chgLayout">
        <pc:chgData name="Mahadevaswamy B N" userId="S::mahadevaswamy@mirafra2.onmicrosoft.com::56be1d61-cefd-4185-8118-345507b1c5a8" providerId="AD" clId="Web-{6AA6122B-F860-4063-8D55-942E2E47CC27}" dt="2025-01-05T15:37:03.363" v="340"/>
        <pc:sldMkLst>
          <pc:docMk/>
          <pc:sldMk cId="2071977791" sldId="266"/>
        </pc:sldMkLst>
        <pc:spChg chg="mod ord">
          <ac:chgData name="Mahadevaswamy B N" userId="S::mahadevaswamy@mirafra2.onmicrosoft.com::56be1d61-cefd-4185-8118-345507b1c5a8" providerId="AD" clId="Web-{6AA6122B-F860-4063-8D55-942E2E47CC27}" dt="2025-01-05T15:33:25.233" v="316" actId="1076"/>
          <ac:spMkLst>
            <pc:docMk/>
            <pc:sldMk cId="2071977791" sldId="266"/>
            <ac:spMk id="2" creationId="{2570F53C-E160-16EF-635F-C3FB86E97A4C}"/>
          </ac:spMkLst>
        </pc:spChg>
        <pc:spChg chg="add mod ord">
          <ac:chgData name="Mahadevaswamy B N" userId="S::mahadevaswamy@mirafra2.onmicrosoft.com::56be1d61-cefd-4185-8118-345507b1c5a8" providerId="AD" clId="Web-{6AA6122B-F860-4063-8D55-942E2E47CC27}" dt="2025-01-05T15:32:44.998" v="311"/>
          <ac:spMkLst>
            <pc:docMk/>
            <pc:sldMk cId="2071977791" sldId="266"/>
            <ac:spMk id="15" creationId="{C302602D-A110-54AA-F29A-D47D9F6E593B}"/>
          </ac:spMkLst>
        </pc:spChg>
      </pc:sldChg>
    </pc:docChg>
  </pc:docChgLst>
  <pc:docChgLst>
    <pc:chgData name="Mahadevaswamy B N" userId="S::mahadevaswamy@mirafra2.onmicrosoft.com::56be1d61-cefd-4185-8118-345507b1c5a8" providerId="AD" clId="Web-{D8CB5621-FA67-4235-9171-348D2CCDA133}"/>
    <pc:docChg chg="modSld">
      <pc:chgData name="Mahadevaswamy B N" userId="S::mahadevaswamy@mirafra2.onmicrosoft.com::56be1d61-cefd-4185-8118-345507b1c5a8" providerId="AD" clId="Web-{D8CB5621-FA67-4235-9171-348D2CCDA133}" dt="2025-01-13T06:51:04.399" v="36" actId="20577"/>
      <pc:docMkLst>
        <pc:docMk/>
      </pc:docMkLst>
      <pc:sldChg chg="addSp delSp modSp mod setBg setClrOvrMap">
        <pc:chgData name="Mahadevaswamy B N" userId="S::mahadevaswamy@mirafra2.onmicrosoft.com::56be1d61-cefd-4185-8118-345507b1c5a8" providerId="AD" clId="Web-{D8CB5621-FA67-4235-9171-348D2CCDA133}" dt="2025-01-13T06:50:52.008" v="34" actId="20577"/>
        <pc:sldMkLst>
          <pc:docMk/>
          <pc:sldMk cId="1065270965" sldId="294"/>
        </pc:sldMkLst>
        <pc:spChg chg="mod ord">
          <ac:chgData name="Mahadevaswamy B N" userId="S::mahadevaswamy@mirafra2.onmicrosoft.com::56be1d61-cefd-4185-8118-345507b1c5a8" providerId="AD" clId="Web-{D8CB5621-FA67-4235-9171-348D2CCDA133}" dt="2025-01-13T06:50:52.008" v="34" actId="20577"/>
          <ac:spMkLst>
            <pc:docMk/>
            <pc:sldMk cId="1065270965" sldId="294"/>
            <ac:spMk id="3" creationId="{17903B44-1AD8-6A62-35E2-929CD863E5EE}"/>
          </ac:spMkLst>
        </pc:spChg>
        <pc:spChg chg="mod">
          <ac:chgData name="Mahadevaswamy B N" userId="S::mahadevaswamy@mirafra2.onmicrosoft.com::56be1d61-cefd-4185-8118-345507b1c5a8" providerId="AD" clId="Web-{D8CB5621-FA67-4235-9171-348D2CCDA133}" dt="2025-01-13T06:50:38.773" v="33" actId="20577"/>
          <ac:spMkLst>
            <pc:docMk/>
            <pc:sldMk cId="1065270965" sldId="294"/>
            <ac:spMk id="5" creationId="{3D9936F7-FEC6-B167-96B2-CB21A5951C5D}"/>
          </ac:spMkLst>
        </pc:spChg>
        <pc:spChg chg="add">
          <ac:chgData name="Mahadevaswamy B N" userId="S::mahadevaswamy@mirafra2.onmicrosoft.com::56be1d61-cefd-4185-8118-345507b1c5a8" providerId="AD" clId="Web-{D8CB5621-FA67-4235-9171-348D2CCDA133}" dt="2025-01-13T06:50:10.351" v="27"/>
          <ac:spMkLst>
            <pc:docMk/>
            <pc:sldMk cId="1065270965" sldId="294"/>
            <ac:spMk id="11" creationId="{046B922C-5BA7-4973-B12F-71A509E4BF13}"/>
          </ac:spMkLst>
        </pc:spChg>
        <pc:spChg chg="add">
          <ac:chgData name="Mahadevaswamy B N" userId="S::mahadevaswamy@mirafra2.onmicrosoft.com::56be1d61-cefd-4185-8118-345507b1c5a8" providerId="AD" clId="Web-{D8CB5621-FA67-4235-9171-348D2CCDA133}" dt="2025-01-13T06:50:10.351" v="27"/>
          <ac:spMkLst>
            <pc:docMk/>
            <pc:sldMk cId="1065270965" sldId="294"/>
            <ac:spMk id="55" creationId="{F2B1468C-8227-4785-8776-7BDBDDF08F85}"/>
          </ac:spMkLst>
        </pc:spChg>
        <pc:grpChg chg="add del">
          <ac:chgData name="Mahadevaswamy B N" userId="S::mahadevaswamy@mirafra2.onmicrosoft.com::56be1d61-cefd-4185-8118-345507b1c5a8" providerId="AD" clId="Web-{D8CB5621-FA67-4235-9171-348D2CCDA133}" dt="2025-01-13T06:48:10.912" v="3"/>
          <ac:grpSpMkLst>
            <pc:docMk/>
            <pc:sldMk cId="1065270965" sldId="294"/>
            <ac:grpSpMk id="10" creationId="{9AE4726C-1831-4FE3-9A11-227F0DC2F0BC}"/>
          </ac:grpSpMkLst>
        </pc:grpChg>
        <pc:grpChg chg="add">
          <ac:chgData name="Mahadevaswamy B N" userId="S::mahadevaswamy@mirafra2.onmicrosoft.com::56be1d61-cefd-4185-8118-345507b1c5a8" providerId="AD" clId="Web-{D8CB5621-FA67-4235-9171-348D2CCDA133}" dt="2025-01-13T06:50:10.351" v="27"/>
          <ac:grpSpMkLst>
            <pc:docMk/>
            <pc:sldMk cId="1065270965" sldId="294"/>
            <ac:grpSpMk id="12" creationId="{96D34D8D-9EE9-4659-8C22-7551A95F96FA}"/>
          </ac:grpSpMkLst>
        </pc:grpChg>
        <pc:grpChg chg="add del">
          <ac:chgData name="Mahadevaswamy B N" userId="S::mahadevaswamy@mirafra2.onmicrosoft.com::56be1d61-cefd-4185-8118-345507b1c5a8" providerId="AD" clId="Web-{D8CB5621-FA67-4235-9171-348D2CCDA133}" dt="2025-01-13T06:48:10.912" v="3"/>
          <ac:grpSpMkLst>
            <pc:docMk/>
            <pc:sldMk cId="1065270965" sldId="294"/>
            <ac:grpSpMk id="13" creationId="{E916825F-759B-4F1A-BA80-AF7137691EC5}"/>
          </ac:grpSpMkLst>
        </pc:grpChg>
        <pc:picChg chg="add del mod">
          <ac:chgData name="Mahadevaswamy B N" userId="S::mahadevaswamy@mirafra2.onmicrosoft.com::56be1d61-cefd-4185-8118-345507b1c5a8" providerId="AD" clId="Web-{D8CB5621-FA67-4235-9171-348D2CCDA133}" dt="2025-01-13T06:49:59.507" v="25"/>
          <ac:picMkLst>
            <pc:docMk/>
            <pc:sldMk cId="1065270965" sldId="294"/>
            <ac:picMk id="2" creationId="{9F9474E8-AB13-EECB-AF62-34E4200F2B0C}"/>
          </ac:picMkLst>
        </pc:picChg>
        <pc:picChg chg="add mod">
          <ac:chgData name="Mahadevaswamy B N" userId="S::mahadevaswamy@mirafra2.onmicrosoft.com::56be1d61-cefd-4185-8118-345507b1c5a8" providerId="AD" clId="Web-{D8CB5621-FA67-4235-9171-348D2CCDA133}" dt="2025-01-13T06:50:30.523" v="31" actId="14100"/>
          <ac:picMkLst>
            <pc:docMk/>
            <pc:sldMk cId="1065270965" sldId="294"/>
            <ac:picMk id="4" creationId="{65A5ECCC-E4A3-0148-3AE3-494B1091CDAB}"/>
          </ac:picMkLst>
        </pc:picChg>
        <pc:picChg chg="add">
          <ac:chgData name="Mahadevaswamy B N" userId="S::mahadevaswamy@mirafra2.onmicrosoft.com::56be1d61-cefd-4185-8118-345507b1c5a8" providerId="AD" clId="Web-{D8CB5621-FA67-4235-9171-348D2CCDA133}" dt="2025-01-13T06:50:10.351" v="27"/>
          <ac:picMkLst>
            <pc:docMk/>
            <pc:sldMk cId="1065270965" sldId="294"/>
            <ac:picMk id="53" creationId="{2FB01CCF-839B-4126-9BF9-132C64D8A1AA}"/>
          </ac:picMkLst>
        </pc:picChg>
      </pc:sldChg>
      <pc:sldChg chg="modSp">
        <pc:chgData name="Mahadevaswamy B N" userId="S::mahadevaswamy@mirafra2.onmicrosoft.com::56be1d61-cefd-4185-8118-345507b1c5a8" providerId="AD" clId="Web-{D8CB5621-FA67-4235-9171-348D2CCDA133}" dt="2025-01-13T06:51:04.399" v="36" actId="20577"/>
        <pc:sldMkLst>
          <pc:docMk/>
          <pc:sldMk cId="2101923050" sldId="295"/>
        </pc:sldMkLst>
        <pc:spChg chg="mod">
          <ac:chgData name="Mahadevaswamy B N" userId="S::mahadevaswamy@mirafra2.onmicrosoft.com::56be1d61-cefd-4185-8118-345507b1c5a8" providerId="AD" clId="Web-{D8CB5621-FA67-4235-9171-348D2CCDA133}" dt="2025-01-13T06:51:04.399" v="36" actId="20577"/>
          <ac:spMkLst>
            <pc:docMk/>
            <pc:sldMk cId="2101923050" sldId="295"/>
            <ac:spMk id="5" creationId="{8E1960A1-F4BF-3D33-A299-116D91F3ABC0}"/>
          </ac:spMkLst>
        </pc:spChg>
      </pc:sldChg>
    </pc:docChg>
  </pc:docChgLst>
  <pc:docChgLst>
    <pc:chgData name="Mahadevaswamy B N" userId="S::mahadevaswamy@mirafra2.onmicrosoft.com::56be1d61-cefd-4185-8118-345507b1c5a8" providerId="AD" clId="Web-{82B7A7B1-A3F8-4DD3-BB4E-F612387493EE}"/>
    <pc:docChg chg="modSld">
      <pc:chgData name="Mahadevaswamy B N" userId="S::mahadevaswamy@mirafra2.onmicrosoft.com::56be1d61-cefd-4185-8118-345507b1c5a8" providerId="AD" clId="Web-{82B7A7B1-A3F8-4DD3-BB4E-F612387493EE}" dt="2025-01-11T12:23:54.225" v="4" actId="20577"/>
      <pc:docMkLst>
        <pc:docMk/>
      </pc:docMkLst>
      <pc:sldChg chg="modSp">
        <pc:chgData name="Mahadevaswamy B N" userId="S::mahadevaswamy@mirafra2.onmicrosoft.com::56be1d61-cefd-4185-8118-345507b1c5a8" providerId="AD" clId="Web-{82B7A7B1-A3F8-4DD3-BB4E-F612387493EE}" dt="2025-01-11T12:21:58.348" v="1" actId="20577"/>
        <pc:sldMkLst>
          <pc:docMk/>
          <pc:sldMk cId="2185875816" sldId="256"/>
        </pc:sldMkLst>
        <pc:spChg chg="mod">
          <ac:chgData name="Mahadevaswamy B N" userId="S::mahadevaswamy@mirafra2.onmicrosoft.com::56be1d61-cefd-4185-8118-345507b1c5a8" providerId="AD" clId="Web-{82B7A7B1-A3F8-4DD3-BB4E-F612387493EE}" dt="2025-01-11T12:21:58.348" v="1" actId="20577"/>
          <ac:spMkLst>
            <pc:docMk/>
            <pc:sldMk cId="2185875816" sldId="256"/>
            <ac:spMk id="4" creationId="{0C2E3C0F-6E3E-4CE4-CB1A-BEDBC64FF59A}"/>
          </ac:spMkLst>
        </pc:spChg>
      </pc:sldChg>
      <pc:sldChg chg="modSp">
        <pc:chgData name="Mahadevaswamy B N" userId="S::mahadevaswamy@mirafra2.onmicrosoft.com::56be1d61-cefd-4185-8118-345507b1c5a8" providerId="AD" clId="Web-{82B7A7B1-A3F8-4DD3-BB4E-F612387493EE}" dt="2025-01-11T12:23:54.225" v="4" actId="20577"/>
        <pc:sldMkLst>
          <pc:docMk/>
          <pc:sldMk cId="2071977791" sldId="266"/>
        </pc:sldMkLst>
        <pc:spChg chg="mod">
          <ac:chgData name="Mahadevaswamy B N" userId="S::mahadevaswamy@mirafra2.onmicrosoft.com::56be1d61-cefd-4185-8118-345507b1c5a8" providerId="AD" clId="Web-{82B7A7B1-A3F8-4DD3-BB4E-F612387493EE}" dt="2025-01-11T12:23:54.225" v="4" actId="20577"/>
          <ac:spMkLst>
            <pc:docMk/>
            <pc:sldMk cId="2071977791" sldId="266"/>
            <ac:spMk id="2" creationId="{2570F53C-E160-16EF-635F-C3FB86E97A4C}"/>
          </ac:spMkLst>
        </pc:spChg>
      </pc:sldChg>
    </pc:docChg>
  </pc:docChgLst>
  <pc:docChgLst>
    <pc:chgData name="Gopal Suthar" userId="S::gopalsuthar@mirafra2.onmicrosoft.com::7d32f95b-7d1d-4748-8086-d38023176dcb" providerId="AD" clId="Web-{2280F7F0-CBB0-46D0-9DBF-F0A89B8F62F2}"/>
    <pc:docChg chg="addSld delSld">
      <pc:chgData name="Gopal Suthar" userId="S::gopalsuthar@mirafra2.onmicrosoft.com::7d32f95b-7d1d-4748-8086-d38023176dcb" providerId="AD" clId="Web-{2280F7F0-CBB0-46D0-9DBF-F0A89B8F62F2}" dt="2025-01-13T06:43:12.111" v="1"/>
      <pc:docMkLst>
        <pc:docMk/>
      </pc:docMkLst>
      <pc:sldChg chg="add del replId">
        <pc:chgData name="Gopal Suthar" userId="S::gopalsuthar@mirafra2.onmicrosoft.com::7d32f95b-7d1d-4748-8086-d38023176dcb" providerId="AD" clId="Web-{2280F7F0-CBB0-46D0-9DBF-F0A89B8F62F2}" dt="2025-01-13T06:43:12.111" v="1"/>
        <pc:sldMkLst>
          <pc:docMk/>
          <pc:sldMk cId="2215250578" sldId="301"/>
        </pc:sldMkLst>
      </pc:sldChg>
    </pc:docChg>
  </pc:docChgLst>
  <pc:docChgLst>
    <pc:chgData name="Mahadevaswamy B N" userId="S::mahadevaswamy@mirafra2.onmicrosoft.com::56be1d61-cefd-4185-8118-345507b1c5a8" providerId="AD" clId="Web-{0932E130-1A05-421F-BD9B-6092F999DAFB}"/>
    <pc:docChg chg="addSld delSld modSld">
      <pc:chgData name="Mahadevaswamy B N" userId="S::mahadevaswamy@mirafra2.onmicrosoft.com::56be1d61-cefd-4185-8118-345507b1c5a8" providerId="AD" clId="Web-{0932E130-1A05-421F-BD9B-6092F999DAFB}" dt="2025-01-06T11:40:12.375" v="52" actId="1076"/>
      <pc:docMkLst>
        <pc:docMk/>
      </pc:docMkLst>
      <pc:sldChg chg="modSp">
        <pc:chgData name="Mahadevaswamy B N" userId="S::mahadevaswamy@mirafra2.onmicrosoft.com::56be1d61-cefd-4185-8118-345507b1c5a8" providerId="AD" clId="Web-{0932E130-1A05-421F-BD9B-6092F999DAFB}" dt="2025-01-06T11:07:30.449" v="44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0932E130-1A05-421F-BD9B-6092F999DAFB}" dt="2025-01-06T11:07:30.449" v="44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addSp modSp">
        <pc:chgData name="Mahadevaswamy B N" userId="S::mahadevaswamy@mirafra2.onmicrosoft.com::56be1d61-cefd-4185-8118-345507b1c5a8" providerId="AD" clId="Web-{0932E130-1A05-421F-BD9B-6092F999DAFB}" dt="2025-01-06T11:40:12.375" v="52" actId="1076"/>
        <pc:sldMkLst>
          <pc:docMk/>
          <pc:sldMk cId="2184424050" sldId="278"/>
        </pc:sldMkLst>
      </pc:sldChg>
      <pc:sldChg chg="addSp delSp modSp">
        <pc:chgData name="Mahadevaswamy B N" userId="S::mahadevaswamy@mirafra2.onmicrosoft.com::56be1d61-cefd-4185-8118-345507b1c5a8" providerId="AD" clId="Web-{0932E130-1A05-421F-BD9B-6092F999DAFB}" dt="2025-01-06T11:40:01.187" v="48"/>
        <pc:sldMkLst>
          <pc:docMk/>
          <pc:sldMk cId="1417766455" sldId="279"/>
        </pc:sldMkLst>
      </pc:sldChg>
      <pc:sldChg chg="add del replId">
        <pc:chgData name="Mahadevaswamy B N" userId="S::mahadevaswamy@mirafra2.onmicrosoft.com::56be1d61-cefd-4185-8118-345507b1c5a8" providerId="AD" clId="Web-{0932E130-1A05-421F-BD9B-6092F999DAFB}" dt="2025-01-06T11:07:39.512" v="46"/>
        <pc:sldMkLst>
          <pc:docMk/>
          <pc:sldMk cId="405672887" sldId="283"/>
        </pc:sldMkLst>
      </pc:sldChg>
    </pc:docChg>
  </pc:docChgLst>
  <pc:docChgLst>
    <pc:chgData name="Mahadevaswamy B N" userId="S::mahadevaswamy@mirafra2.onmicrosoft.com::56be1d61-cefd-4185-8118-345507b1c5a8" providerId="AD" clId="Web-{C8B8EA21-7DB5-4610-8B4F-79FC7BF0B846}"/>
    <pc:docChg chg="modSld">
      <pc:chgData name="Mahadevaswamy B N" userId="S::mahadevaswamy@mirafra2.onmicrosoft.com::56be1d61-cefd-4185-8118-345507b1c5a8" providerId="AD" clId="Web-{C8B8EA21-7DB5-4610-8B4F-79FC7BF0B846}" dt="2025-01-06T06:32:26.663" v="5" actId="20577"/>
      <pc:docMkLst>
        <pc:docMk/>
      </pc:docMkLst>
      <pc:sldChg chg="modSp">
        <pc:chgData name="Mahadevaswamy B N" userId="S::mahadevaswamy@mirafra2.onmicrosoft.com::56be1d61-cefd-4185-8118-345507b1c5a8" providerId="AD" clId="Web-{C8B8EA21-7DB5-4610-8B4F-79FC7BF0B846}" dt="2025-01-06T06:28:46.331" v="1"/>
        <pc:sldMkLst>
          <pc:docMk/>
          <pc:sldMk cId="302665335" sldId="257"/>
        </pc:sldMkLst>
        <pc:graphicFrameChg chg="modGraphic">
          <ac:chgData name="Mahadevaswamy B N" userId="S::mahadevaswamy@mirafra2.onmicrosoft.com::56be1d61-cefd-4185-8118-345507b1c5a8" providerId="AD" clId="Web-{C8B8EA21-7DB5-4610-8B4F-79FC7BF0B846}" dt="2025-01-06T06:28:46.331" v="1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modSp">
        <pc:chgData name="Mahadevaswamy B N" userId="S::mahadevaswamy@mirafra2.onmicrosoft.com::56be1d61-cefd-4185-8118-345507b1c5a8" providerId="AD" clId="Web-{C8B8EA21-7DB5-4610-8B4F-79FC7BF0B846}" dt="2025-01-06T06:32:26.663" v="5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C8B8EA21-7DB5-4610-8B4F-79FC7BF0B846}" dt="2025-01-06T06:32:26.663" v="5" actId="20577"/>
          <ac:spMkLst>
            <pc:docMk/>
            <pc:sldMk cId="3534346333" sldId="267"/>
            <ac:spMk id="3" creationId="{9F514ABD-5668-2C35-5B37-77AFDBAA3C78}"/>
          </ac:spMkLst>
        </pc:spChg>
      </pc:sldChg>
    </pc:docChg>
  </pc:docChgLst>
  <pc:docChgLst>
    <pc:chgData name="Gopal Suthar" userId="S::gopalsuthar@mirafra2.onmicrosoft.com::7d32f95b-7d1d-4748-8086-d38023176dcb" providerId="AD" clId="Web-{E37BD7DE-C499-BF3A-45EC-B62CDCBFF35E}"/>
    <pc:docChg chg="addSld modSld">
      <pc:chgData name="Gopal Suthar" userId="S::gopalsuthar@mirafra2.onmicrosoft.com::7d32f95b-7d1d-4748-8086-d38023176dcb" providerId="AD" clId="Web-{E37BD7DE-C499-BF3A-45EC-B62CDCBFF35E}" dt="2025-01-07T12:05:07.365" v="38"/>
      <pc:docMkLst>
        <pc:docMk/>
      </pc:docMkLst>
      <pc:sldChg chg="modSp">
        <pc:chgData name="Gopal Suthar" userId="S::gopalsuthar@mirafra2.onmicrosoft.com::7d32f95b-7d1d-4748-8086-d38023176dcb" providerId="AD" clId="Web-{E37BD7DE-C499-BF3A-45EC-B62CDCBFF35E}" dt="2025-01-07T10:34:04.774" v="1" actId="20577"/>
        <pc:sldMkLst>
          <pc:docMk/>
          <pc:sldMk cId="2185875816" sldId="256"/>
        </pc:sldMkLst>
        <pc:spChg chg="mod">
          <ac:chgData name="Gopal Suthar" userId="S::gopalsuthar@mirafra2.onmicrosoft.com::7d32f95b-7d1d-4748-8086-d38023176dcb" providerId="AD" clId="Web-{E37BD7DE-C499-BF3A-45EC-B62CDCBFF35E}" dt="2025-01-07T10:34:04.774" v="1" actId="20577"/>
          <ac:spMkLst>
            <pc:docMk/>
            <pc:sldMk cId="2185875816" sldId="256"/>
            <ac:spMk id="2" creationId="{4D687081-16D7-4BC5-A7DB-E70117439F85}"/>
          </ac:spMkLst>
        </pc:spChg>
      </pc:sldChg>
      <pc:sldChg chg="modSp">
        <pc:chgData name="Gopal Suthar" userId="S::gopalsuthar@mirafra2.onmicrosoft.com::7d32f95b-7d1d-4748-8086-d38023176dcb" providerId="AD" clId="Web-{E37BD7DE-C499-BF3A-45EC-B62CDCBFF35E}" dt="2025-01-07T11:03:51.528" v="32" actId="1076"/>
        <pc:sldMkLst>
          <pc:docMk/>
          <pc:sldMk cId="3534346333" sldId="267"/>
        </pc:sldMkLst>
        <pc:spChg chg="mod">
          <ac:chgData name="Gopal Suthar" userId="S::gopalsuthar@mirafra2.onmicrosoft.com::7d32f95b-7d1d-4748-8086-d38023176dcb" providerId="AD" clId="Web-{E37BD7DE-C499-BF3A-45EC-B62CDCBFF35E}" dt="2025-01-07T11:03:46.262" v="31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Gopal Suthar" userId="S::gopalsuthar@mirafra2.onmicrosoft.com::7d32f95b-7d1d-4748-8086-d38023176dcb" providerId="AD" clId="Web-{E37BD7DE-C499-BF3A-45EC-B62CDCBFF35E}" dt="2025-01-07T12:01:24.222" v="37" actId="20577"/>
        <pc:sldMkLst>
          <pc:docMk/>
          <pc:sldMk cId="3716850662" sldId="274"/>
        </pc:sldMkLst>
        <pc:spChg chg="mod">
          <ac:chgData name="Gopal Suthar" userId="S::gopalsuthar@mirafra2.onmicrosoft.com::7d32f95b-7d1d-4748-8086-d38023176dcb" providerId="AD" clId="Web-{E37BD7DE-C499-BF3A-45EC-B62CDCBFF35E}" dt="2025-01-07T12:01:24.222" v="37" actId="20577"/>
          <ac:spMkLst>
            <pc:docMk/>
            <pc:sldMk cId="3716850662" sldId="274"/>
            <ac:spMk id="3" creationId="{E0FA6356-E6BB-7647-397C-6F84253FA75B}"/>
          </ac:spMkLst>
        </pc:spChg>
      </pc:sldChg>
      <pc:sldChg chg="new">
        <pc:chgData name="Gopal Suthar" userId="S::gopalsuthar@mirafra2.onmicrosoft.com::7d32f95b-7d1d-4748-8086-d38023176dcb" providerId="AD" clId="Web-{E37BD7DE-C499-BF3A-45EC-B62CDCBFF35E}" dt="2025-01-07T12:05:07.365" v="38"/>
        <pc:sldMkLst>
          <pc:docMk/>
          <pc:sldMk cId="2383091091" sldId="283"/>
        </pc:sldMkLst>
      </pc:sldChg>
    </pc:docChg>
  </pc:docChgLst>
  <pc:docChgLst>
    <pc:chgData name="Mahadevaswamy B N" userId="S::mahadevaswamy@mirafra2.onmicrosoft.com::56be1d61-cefd-4185-8118-345507b1c5a8" providerId="AD" clId="Web-{0EBD3D9D-5CDF-4D25-9DB8-9442BA81C678}"/>
    <pc:docChg chg="addSld delSld modSld sldOrd">
      <pc:chgData name="Mahadevaswamy B N" userId="S::mahadevaswamy@mirafra2.onmicrosoft.com::56be1d61-cefd-4185-8118-345507b1c5a8" providerId="AD" clId="Web-{0EBD3D9D-5CDF-4D25-9DB8-9442BA81C678}" dt="2025-01-05T16:14:07.171" v="331"/>
      <pc:docMkLst>
        <pc:docMk/>
      </pc:docMkLst>
      <pc:sldChg chg="modSp add del">
        <pc:chgData name="Mahadevaswamy B N" userId="S::mahadevaswamy@mirafra2.onmicrosoft.com::56be1d61-cefd-4185-8118-345507b1c5a8" providerId="AD" clId="Web-{0EBD3D9D-5CDF-4D25-9DB8-9442BA81C678}" dt="2025-01-05T15:51:04.052" v="234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0EBD3D9D-5CDF-4D25-9DB8-9442BA81C678}" dt="2025-01-05T15:51:04.052" v="234" actId="20577"/>
          <ac:spMkLst>
            <pc:docMk/>
            <pc:sldMk cId="4167139631" sldId="262"/>
            <ac:spMk id="2" creationId="{6235569D-A770-3815-E94A-F0C28EAAB118}"/>
          </ac:spMkLst>
        </pc:spChg>
      </pc:sldChg>
      <pc:sldChg chg="addSp delSp modSp mod setBg">
        <pc:chgData name="Mahadevaswamy B N" userId="S::mahadevaswamy@mirafra2.onmicrosoft.com::56be1d61-cefd-4185-8118-345507b1c5a8" providerId="AD" clId="Web-{0EBD3D9D-5CDF-4D25-9DB8-9442BA81C678}" dt="2025-01-05T16:14:00.109" v="330" actId="14100"/>
        <pc:sldMkLst>
          <pc:docMk/>
          <pc:sldMk cId="2360495878" sldId="263"/>
        </pc:sldMkLst>
        <pc:spChg chg="mod">
          <ac:chgData name="Mahadevaswamy B N" userId="S::mahadevaswamy@mirafra2.onmicrosoft.com::56be1d61-cefd-4185-8118-345507b1c5a8" providerId="AD" clId="Web-{0EBD3D9D-5CDF-4D25-9DB8-9442BA81C678}" dt="2025-01-05T16:13:12.170" v="326"/>
          <ac:spMkLst>
            <pc:docMk/>
            <pc:sldMk cId="2360495878" sldId="263"/>
            <ac:spMk id="2" creationId="{7291ED2D-3006-B568-45EB-82EAB163CAA1}"/>
          </ac:spMkLst>
        </pc:spChg>
        <pc:picChg chg="add mod ord">
          <ac:chgData name="Mahadevaswamy B N" userId="S::mahadevaswamy@mirafra2.onmicrosoft.com::56be1d61-cefd-4185-8118-345507b1c5a8" providerId="AD" clId="Web-{0EBD3D9D-5CDF-4D25-9DB8-9442BA81C678}" dt="2025-01-05T16:14:00.109" v="330" actId="14100"/>
          <ac:picMkLst>
            <pc:docMk/>
            <pc:sldMk cId="2360495878" sldId="263"/>
            <ac:picMk id="4" creationId="{3818A0D0-05E6-D7A4-7134-2A1C9C249EDA}"/>
          </ac:picMkLst>
        </pc:picChg>
      </pc:sldChg>
      <pc:sldChg chg="ord">
        <pc:chgData name="Mahadevaswamy B N" userId="S::mahadevaswamy@mirafra2.onmicrosoft.com::56be1d61-cefd-4185-8118-345507b1c5a8" providerId="AD" clId="Web-{0EBD3D9D-5CDF-4D25-9DB8-9442BA81C678}" dt="2025-01-05T15:49:55.895" v="230"/>
        <pc:sldMkLst>
          <pc:docMk/>
          <pc:sldMk cId="1101068126" sldId="264"/>
        </pc:sldMkLst>
      </pc:sldChg>
      <pc:sldChg chg="addSp delSp modSp mod setBg setClrOvrMap">
        <pc:chgData name="Mahadevaswamy B N" userId="S::mahadevaswamy@mirafra2.onmicrosoft.com::56be1d61-cefd-4185-8118-345507b1c5a8" providerId="AD" clId="Web-{0EBD3D9D-5CDF-4D25-9DB8-9442BA81C678}" dt="2025-01-05T16:06:36.180" v="295" actId="20577"/>
        <pc:sldMkLst>
          <pc:docMk/>
          <pc:sldMk cId="2071977791" sldId="266"/>
        </pc:sldMkLst>
        <pc:spChg chg="mod">
          <ac:chgData name="Mahadevaswamy B N" userId="S::mahadevaswamy@mirafra2.onmicrosoft.com::56be1d61-cefd-4185-8118-345507b1c5a8" providerId="AD" clId="Web-{0EBD3D9D-5CDF-4D25-9DB8-9442BA81C678}" dt="2025-01-05T15:50:34.411" v="233" actId="20577"/>
          <ac:spMkLst>
            <pc:docMk/>
            <pc:sldMk cId="2071977791" sldId="266"/>
            <ac:spMk id="2" creationId="{2570F53C-E160-16EF-635F-C3FB86E97A4C}"/>
          </ac:spMkLst>
        </pc:spChg>
        <pc:spChg chg="mod">
          <ac:chgData name="Mahadevaswamy B N" userId="S::mahadevaswamy@mirafra2.onmicrosoft.com::56be1d61-cefd-4185-8118-345507b1c5a8" providerId="AD" clId="Web-{0EBD3D9D-5CDF-4D25-9DB8-9442BA81C678}" dt="2025-01-05T16:06:36.180" v="295" actId="20577"/>
          <ac:spMkLst>
            <pc:docMk/>
            <pc:sldMk cId="2071977791" sldId="266"/>
            <ac:spMk id="15" creationId="{C302602D-A110-54AA-F29A-D47D9F6E593B}"/>
          </ac:spMkLst>
        </pc:spChg>
        <pc:spChg chg="add">
          <ac:chgData name="Mahadevaswamy B N" userId="S::mahadevaswamy@mirafra2.onmicrosoft.com::56be1d61-cefd-4185-8118-345507b1c5a8" providerId="AD" clId="Web-{0EBD3D9D-5CDF-4D25-9DB8-9442BA81C678}" dt="2025-01-05T15:40:50.273" v="52"/>
          <ac:spMkLst>
            <pc:docMk/>
            <pc:sldMk cId="2071977791" sldId="266"/>
            <ac:spMk id="202" creationId="{C2E4E997-8672-4FFD-B8EC-9932A8E4714B}"/>
          </ac:spMkLst>
        </pc:spChg>
        <pc:grpChg chg="add">
          <ac:chgData name="Mahadevaswamy B N" userId="S::mahadevaswamy@mirafra2.onmicrosoft.com::56be1d61-cefd-4185-8118-345507b1c5a8" providerId="AD" clId="Web-{0EBD3D9D-5CDF-4D25-9DB8-9442BA81C678}" dt="2025-01-05T15:40:50.273" v="52"/>
          <ac:grpSpMkLst>
            <pc:docMk/>
            <pc:sldMk cId="2071977791" sldId="266"/>
            <ac:grpSpMk id="161" creationId="{EB95AFDF-FA7D-4311-9C65-6D507D92F474}"/>
          </ac:grpSpMkLst>
        </pc:grpChg>
        <pc:grpChg chg="add">
          <ac:chgData name="Mahadevaswamy B N" userId="S::mahadevaswamy@mirafra2.onmicrosoft.com::56be1d61-cefd-4185-8118-345507b1c5a8" providerId="AD" clId="Web-{0EBD3D9D-5CDF-4D25-9DB8-9442BA81C678}" dt="2025-01-05T15:40:50.273" v="52"/>
          <ac:grpSpMkLst>
            <pc:docMk/>
            <pc:sldMk cId="2071977791" sldId="266"/>
            <ac:grpSpMk id="206" creationId="{453E4DEE-E996-40F8-8635-0FF43D7348F9}"/>
          </ac:grpSpMkLst>
        </pc:grpChg>
        <pc:picChg chg="add mod ord modCrop">
          <ac:chgData name="Mahadevaswamy B N" userId="S::mahadevaswamy@mirafra2.onmicrosoft.com::56be1d61-cefd-4185-8118-345507b1c5a8" providerId="AD" clId="Web-{0EBD3D9D-5CDF-4D25-9DB8-9442BA81C678}" dt="2025-01-05T15:41:27.320" v="59" actId="1076"/>
          <ac:picMkLst>
            <pc:docMk/>
            <pc:sldMk cId="2071977791" sldId="266"/>
            <ac:picMk id="3" creationId="{2720B1ED-1B2D-5BC3-60D4-7D60A49ACDAB}"/>
          </ac:picMkLst>
        </pc:picChg>
        <pc:picChg chg="add">
          <ac:chgData name="Mahadevaswamy B N" userId="S::mahadevaswamy@mirafra2.onmicrosoft.com::56be1d61-cefd-4185-8118-345507b1c5a8" providerId="AD" clId="Web-{0EBD3D9D-5CDF-4D25-9DB8-9442BA81C678}" dt="2025-01-05T15:40:50.273" v="52"/>
          <ac:picMkLst>
            <pc:docMk/>
            <pc:sldMk cId="2071977791" sldId="266"/>
            <ac:picMk id="159" creationId="{5FF7B57D-FF7B-48B3-9F60-9BCEEECF9E76}"/>
          </ac:picMkLst>
        </pc:picChg>
        <pc:picChg chg="add">
          <ac:chgData name="Mahadevaswamy B N" userId="S::mahadevaswamy@mirafra2.onmicrosoft.com::56be1d61-cefd-4185-8118-345507b1c5a8" providerId="AD" clId="Web-{0EBD3D9D-5CDF-4D25-9DB8-9442BA81C678}" dt="2025-01-05T15:40:50.273" v="52"/>
          <ac:picMkLst>
            <pc:docMk/>
            <pc:sldMk cId="2071977791" sldId="266"/>
            <ac:picMk id="204" creationId="{FE6BA9E6-1D9E-4D30-B528-D49FA1342E4E}"/>
          </ac:picMkLst>
        </pc:picChg>
      </pc:sldChg>
      <pc:sldChg chg="new">
        <pc:chgData name="Mahadevaswamy B N" userId="S::mahadevaswamy@mirafra2.onmicrosoft.com::56be1d61-cefd-4185-8118-345507b1c5a8" providerId="AD" clId="Web-{0EBD3D9D-5CDF-4D25-9DB8-9442BA81C678}" dt="2025-01-05T16:14:07.171" v="331"/>
        <pc:sldMkLst>
          <pc:docMk/>
          <pc:sldMk cId="3534346333" sldId="267"/>
        </pc:sldMkLst>
      </pc:sldChg>
    </pc:docChg>
  </pc:docChgLst>
  <pc:docChgLst>
    <pc:chgData name="Gopal Suthar" userId="S::gopalsuthar@mirafra2.onmicrosoft.com::7d32f95b-7d1d-4748-8086-d38023176dcb" providerId="AD" clId="Web-{CC5836CE-BEFD-FF78-EBB3-C3F8327D2C37}"/>
    <pc:docChg chg="modSld sldOrd">
      <pc:chgData name="Gopal Suthar" userId="S::gopalsuthar@mirafra2.onmicrosoft.com::7d32f95b-7d1d-4748-8086-d38023176dcb" providerId="AD" clId="Web-{CC5836CE-BEFD-FF78-EBB3-C3F8327D2C37}" dt="2025-01-12T16:47:16.233" v="1" actId="20577"/>
      <pc:docMkLst>
        <pc:docMk/>
      </pc:docMkLst>
      <pc:sldChg chg="ord">
        <pc:chgData name="Gopal Suthar" userId="S::gopalsuthar@mirafra2.onmicrosoft.com::7d32f95b-7d1d-4748-8086-d38023176dcb" providerId="AD" clId="Web-{CC5836CE-BEFD-FF78-EBB3-C3F8327D2C37}" dt="2025-01-12T04:12:47.820" v="0"/>
        <pc:sldMkLst>
          <pc:docMk/>
          <pc:sldMk cId="2383091091" sldId="283"/>
        </pc:sldMkLst>
      </pc:sldChg>
      <pc:sldChg chg="modSp">
        <pc:chgData name="Gopal Suthar" userId="S::gopalsuthar@mirafra2.onmicrosoft.com::7d32f95b-7d1d-4748-8086-d38023176dcb" providerId="AD" clId="Web-{CC5836CE-BEFD-FF78-EBB3-C3F8327D2C37}" dt="2025-01-12T16:47:16.233" v="1" actId="20577"/>
        <pc:sldMkLst>
          <pc:docMk/>
          <pc:sldMk cId="3813116292" sldId="286"/>
        </pc:sldMkLst>
        <pc:spChg chg="mod">
          <ac:chgData name="Gopal Suthar" userId="S::gopalsuthar@mirafra2.onmicrosoft.com::7d32f95b-7d1d-4748-8086-d38023176dcb" providerId="AD" clId="Web-{CC5836CE-BEFD-FF78-EBB3-C3F8327D2C37}" dt="2025-01-12T16:47:16.233" v="1" actId="20577"/>
          <ac:spMkLst>
            <pc:docMk/>
            <pc:sldMk cId="3813116292" sldId="286"/>
            <ac:spMk id="3" creationId="{BD3A6E78-A5B1-E11C-F7DB-DB569E3B82D2}"/>
          </ac:spMkLst>
        </pc:spChg>
      </pc:sldChg>
    </pc:docChg>
  </pc:docChgLst>
  <pc:docChgLst>
    <pc:chgData name="Mahadevaswamy B N" userId="S::mahadevaswamy@mirafra2.onmicrosoft.com::56be1d61-cefd-4185-8118-345507b1c5a8" providerId="AD" clId="Web-{02F3EA76-7EAF-426C-BDD1-D1A1124903C4}"/>
    <pc:docChg chg="modSld">
      <pc:chgData name="Mahadevaswamy B N" userId="S::mahadevaswamy@mirafra2.onmicrosoft.com::56be1d61-cefd-4185-8118-345507b1c5a8" providerId="AD" clId="Web-{02F3EA76-7EAF-426C-BDD1-D1A1124903C4}" dt="2025-01-10T04:07:49.841" v="12" actId="20577"/>
      <pc:docMkLst>
        <pc:docMk/>
      </pc:docMkLst>
      <pc:sldChg chg="modSp">
        <pc:chgData name="Mahadevaswamy B N" userId="S::mahadevaswamy@mirafra2.onmicrosoft.com::56be1d61-cefd-4185-8118-345507b1c5a8" providerId="AD" clId="Web-{02F3EA76-7EAF-426C-BDD1-D1A1124903C4}" dt="2025-01-10T04:07:49.841" v="12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02F3EA76-7EAF-426C-BDD1-D1A1124903C4}" dt="2025-01-10T04:07:49.841" v="12" actId="20577"/>
          <ac:spMkLst>
            <pc:docMk/>
            <pc:sldMk cId="3534346333" sldId="267"/>
            <ac:spMk id="3" creationId="{9F514ABD-5668-2C35-5B37-77AFDBAA3C78}"/>
          </ac:spMkLst>
        </pc:spChg>
      </pc:sldChg>
    </pc:docChg>
  </pc:docChgLst>
  <pc:docChgLst>
    <pc:chgData name="Gopal Suthar" userId="S::gopalsuthar@mirafra2.onmicrosoft.com::7d32f95b-7d1d-4748-8086-d38023176dcb" providerId="AD" clId="Web-{A0FF5FB8-887E-8B86-86DF-A3B52CB86DD4}"/>
    <pc:docChg chg="modSld">
      <pc:chgData name="Gopal Suthar" userId="S::gopalsuthar@mirafra2.onmicrosoft.com::7d32f95b-7d1d-4748-8086-d38023176dcb" providerId="AD" clId="Web-{A0FF5FB8-887E-8B86-86DF-A3B52CB86DD4}" dt="2025-01-10T07:05:34.597" v="48" actId="1076"/>
      <pc:docMkLst>
        <pc:docMk/>
      </pc:docMkLst>
      <pc:sldChg chg="addSp delSp modSp">
        <pc:chgData name="Gopal Suthar" userId="S::gopalsuthar@mirafra2.onmicrosoft.com::7d32f95b-7d1d-4748-8086-d38023176dcb" providerId="AD" clId="Web-{A0FF5FB8-887E-8B86-86DF-A3B52CB86DD4}" dt="2025-01-10T06:50:49.819" v="20" actId="14100"/>
        <pc:sldMkLst>
          <pc:docMk/>
          <pc:sldMk cId="1924595288" sldId="268"/>
        </pc:sldMkLst>
        <pc:spChg chg="mod">
          <ac:chgData name="Gopal Suthar" userId="S::gopalsuthar@mirafra2.onmicrosoft.com::7d32f95b-7d1d-4748-8086-d38023176dcb" providerId="AD" clId="Web-{A0FF5FB8-887E-8B86-86DF-A3B52CB86DD4}" dt="2025-01-10T06:38:41.590" v="5" actId="20577"/>
          <ac:spMkLst>
            <pc:docMk/>
            <pc:sldMk cId="1924595288" sldId="268"/>
            <ac:spMk id="2" creationId="{7BD9180A-8DFF-F462-26F1-8108DAC88D5D}"/>
          </ac:spMkLst>
        </pc:spChg>
      </pc:sldChg>
      <pc:sldChg chg="addSp delSp modSp">
        <pc:chgData name="Gopal Suthar" userId="S::gopalsuthar@mirafra2.onmicrosoft.com::7d32f95b-7d1d-4748-8086-d38023176dcb" providerId="AD" clId="Web-{A0FF5FB8-887E-8B86-86DF-A3B52CB86DD4}" dt="2025-01-10T07:05:34.597" v="48" actId="1076"/>
        <pc:sldMkLst>
          <pc:docMk/>
          <pc:sldMk cId="2342558769" sldId="285"/>
        </pc:sldMkLst>
        <pc:spChg chg="mod">
          <ac:chgData name="Gopal Suthar" userId="S::gopalsuthar@mirafra2.onmicrosoft.com::7d32f95b-7d1d-4748-8086-d38023176dcb" providerId="AD" clId="Web-{A0FF5FB8-887E-8B86-86DF-A3B52CB86DD4}" dt="2025-01-10T07:05:23.816" v="46" actId="1076"/>
          <ac:spMkLst>
            <pc:docMk/>
            <pc:sldMk cId="2342558769" sldId="285"/>
            <ac:spMk id="8" creationId="{A3C22307-6305-A121-F5EB-FE3E39F41272}"/>
          </ac:spMkLst>
        </pc:spChg>
        <pc:spChg chg="mod">
          <ac:chgData name="Gopal Suthar" userId="S::gopalsuthar@mirafra2.onmicrosoft.com::7d32f95b-7d1d-4748-8086-d38023176dcb" providerId="AD" clId="Web-{A0FF5FB8-887E-8B86-86DF-A3B52CB86DD4}" dt="2025-01-10T07:05:34.597" v="48" actId="1076"/>
          <ac:spMkLst>
            <pc:docMk/>
            <pc:sldMk cId="2342558769" sldId="285"/>
            <ac:spMk id="9" creationId="{5B1B0A2E-C833-24E0-AD82-D0C68191921F}"/>
          </ac:spMkLst>
        </pc:spChg>
        <pc:picChg chg="mod">
          <ac:chgData name="Gopal Suthar" userId="S::gopalsuthar@mirafra2.onmicrosoft.com::7d32f95b-7d1d-4748-8086-d38023176dcb" providerId="AD" clId="Web-{A0FF5FB8-887E-8B86-86DF-A3B52CB86DD4}" dt="2025-01-10T07:05:25.941" v="47" actId="1076"/>
          <ac:picMkLst>
            <pc:docMk/>
            <pc:sldMk cId="2342558769" sldId="285"/>
            <ac:picMk id="4" creationId="{68CF2A9E-84E9-CC41-798B-C9A0EA991D0E}"/>
          </ac:picMkLst>
        </pc:picChg>
        <pc:picChg chg="add mod">
          <ac:chgData name="Gopal Suthar" userId="S::gopalsuthar@mirafra2.onmicrosoft.com::7d32f95b-7d1d-4748-8086-d38023176dcb" providerId="AD" clId="Web-{A0FF5FB8-887E-8B86-86DF-A3B52CB86DD4}" dt="2025-01-10T07:05:18.816" v="45" actId="1076"/>
          <ac:picMkLst>
            <pc:docMk/>
            <pc:sldMk cId="2342558769" sldId="285"/>
            <ac:picMk id="5" creationId="{0421C6BC-2326-5F3D-0AD7-703461FF471A}"/>
          </ac:picMkLst>
        </pc:picChg>
      </pc:sldChg>
    </pc:docChg>
  </pc:docChgLst>
  <pc:docChgLst>
    <pc:chgData name="Mahadevaswamy B N" userId="S::mahadevaswamy@mirafra2.onmicrosoft.com::56be1d61-cefd-4185-8118-345507b1c5a8" providerId="AD" clId="Web-{28C141F6-CE33-46BF-8F7B-E9065B78385F}"/>
    <pc:docChg chg="addSld delSld modSld sldOrd">
      <pc:chgData name="Mahadevaswamy B N" userId="S::mahadevaswamy@mirafra2.onmicrosoft.com::56be1d61-cefd-4185-8118-345507b1c5a8" providerId="AD" clId="Web-{28C141F6-CE33-46BF-8F7B-E9065B78385F}" dt="2025-01-06T10:48:12.846" v="1156"/>
      <pc:docMkLst>
        <pc:docMk/>
      </pc:docMkLst>
      <pc:sldChg chg="modSp mod ord setBg">
        <pc:chgData name="Mahadevaswamy B N" userId="S::mahadevaswamy@mirafra2.onmicrosoft.com::56be1d61-cefd-4185-8118-345507b1c5a8" providerId="AD" clId="Web-{28C141F6-CE33-46BF-8F7B-E9065B78385F}" dt="2025-01-06T10:46:25.969" v="1153"/>
        <pc:sldMkLst>
          <pc:docMk/>
          <pc:sldMk cId="4084789884" sldId="259"/>
        </pc:sldMkLst>
      </pc:sldChg>
      <pc:sldChg chg="addSp delSp modSp mod setBg">
        <pc:chgData name="Mahadevaswamy B N" userId="S::mahadevaswamy@mirafra2.onmicrosoft.com::56be1d61-cefd-4185-8118-345507b1c5a8" providerId="AD" clId="Web-{28C141F6-CE33-46BF-8F7B-E9065B78385F}" dt="2025-01-06T09:44:41.431" v="358" actId="1076"/>
        <pc:sldMkLst>
          <pc:docMk/>
          <pc:sldMk cId="3906540354" sldId="260"/>
        </pc:sldMkLst>
        <pc:spChg chg="mod">
          <ac:chgData name="Mahadevaswamy B N" userId="S::mahadevaswamy@mirafra2.onmicrosoft.com::56be1d61-cefd-4185-8118-345507b1c5a8" providerId="AD" clId="Web-{28C141F6-CE33-46BF-8F7B-E9065B78385F}" dt="2025-01-06T09:43:03.039" v="351"/>
          <ac:spMkLst>
            <pc:docMk/>
            <pc:sldMk cId="3906540354" sldId="260"/>
            <ac:spMk id="2" creationId="{7ADC9467-D86A-4D44-9E01-5796E5BDA396}"/>
          </ac:spMkLst>
        </pc:spChg>
        <pc:spChg chg="mod">
          <ac:chgData name="Mahadevaswamy B N" userId="S::mahadevaswamy@mirafra2.onmicrosoft.com::56be1d61-cefd-4185-8118-345507b1c5a8" providerId="AD" clId="Web-{28C141F6-CE33-46BF-8F7B-E9065B78385F}" dt="2025-01-06T09:43:03.039" v="351"/>
          <ac:spMkLst>
            <pc:docMk/>
            <pc:sldMk cId="3906540354" sldId="260"/>
            <ac:spMk id="4" creationId="{41A79215-653F-4996-95E5-0FD4B247B21F}"/>
          </ac:spMkLst>
        </pc:spChg>
        <pc:picChg chg="add del mod ord">
          <ac:chgData name="Mahadevaswamy B N" userId="S::mahadevaswamy@mirafra2.onmicrosoft.com::56be1d61-cefd-4185-8118-345507b1c5a8" providerId="AD" clId="Web-{28C141F6-CE33-46BF-8F7B-E9065B78385F}" dt="2025-01-06T09:44:41.431" v="358" actId="1076"/>
          <ac:picMkLst>
            <pc:docMk/>
            <pc:sldMk cId="3906540354" sldId="260"/>
            <ac:picMk id="10" creationId="{7A1D42D1-77F9-DB16-81BC-D478E1AF6DC5}"/>
          </ac:picMkLst>
        </pc:picChg>
      </pc:sldChg>
      <pc:sldChg chg="del">
        <pc:chgData name="Mahadevaswamy B N" userId="S::mahadevaswamy@mirafra2.onmicrosoft.com::56be1d61-cefd-4185-8118-345507b1c5a8" providerId="AD" clId="Web-{28C141F6-CE33-46BF-8F7B-E9065B78385F}" dt="2025-01-06T09:26:25.806" v="220"/>
        <pc:sldMkLst>
          <pc:docMk/>
          <pc:sldMk cId="956639478" sldId="261"/>
        </pc:sldMkLst>
      </pc:sldChg>
      <pc:sldChg chg="del">
        <pc:chgData name="Mahadevaswamy B N" userId="S::mahadevaswamy@mirafra2.onmicrosoft.com::56be1d61-cefd-4185-8118-345507b1c5a8" providerId="AD" clId="Web-{28C141F6-CE33-46BF-8F7B-E9065B78385F}" dt="2025-01-06T09:31:53.154" v="283"/>
        <pc:sldMkLst>
          <pc:docMk/>
          <pc:sldMk cId="1101068126" sldId="264"/>
        </pc:sldMkLst>
      </pc:sldChg>
      <pc:sldChg chg="addSp modSp">
        <pc:chgData name="Mahadevaswamy B N" userId="S::mahadevaswamy@mirafra2.onmicrosoft.com::56be1d61-cefd-4185-8118-345507b1c5a8" providerId="AD" clId="Web-{28C141F6-CE33-46BF-8F7B-E9065B78385F}" dt="2025-01-06T09:49:29.435" v="376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28C141F6-CE33-46BF-8F7B-E9065B78385F}" dt="2025-01-06T09:49:29.435" v="376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Mahadevaswamy B N" userId="S::mahadevaswamy@mirafra2.onmicrosoft.com::56be1d61-cefd-4185-8118-345507b1c5a8" providerId="AD" clId="Web-{28C141F6-CE33-46BF-8F7B-E9065B78385F}" dt="2025-01-06T10:39:14.072" v="1148" actId="20577"/>
        <pc:sldMkLst>
          <pc:docMk/>
          <pc:sldMk cId="2417212393" sldId="269"/>
        </pc:sldMkLst>
        <pc:spChg chg="mod">
          <ac:chgData name="Mahadevaswamy B N" userId="S::mahadevaswamy@mirafra2.onmicrosoft.com::56be1d61-cefd-4185-8118-345507b1c5a8" providerId="AD" clId="Web-{28C141F6-CE33-46BF-8F7B-E9065B78385F}" dt="2025-01-06T10:39:14.072" v="1148" actId="20577"/>
          <ac:spMkLst>
            <pc:docMk/>
            <pc:sldMk cId="2417212393" sldId="269"/>
            <ac:spMk id="3" creationId="{6EA4D1AE-4591-360B-8A6A-E9813E96D1E1}"/>
          </ac:spMkLst>
        </pc:spChg>
      </pc:sldChg>
      <pc:sldChg chg="modSp">
        <pc:chgData name="Mahadevaswamy B N" userId="S::mahadevaswamy@mirafra2.onmicrosoft.com::56be1d61-cefd-4185-8118-345507b1c5a8" providerId="AD" clId="Web-{28C141F6-CE33-46BF-8F7B-E9065B78385F}" dt="2025-01-06T10:42:01.497" v="1151" actId="20577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28C141F6-CE33-46BF-8F7B-E9065B78385F}" dt="2025-01-06T10:42:01.497" v="1151" actId="20577"/>
          <ac:spMkLst>
            <pc:docMk/>
            <pc:sldMk cId="1704909642" sldId="270"/>
            <ac:spMk id="3" creationId="{8CB4D628-8844-B59E-1F22-5629EA2D8252}"/>
          </ac:spMkLst>
        </pc:spChg>
      </pc:sldChg>
      <pc:sldChg chg="modSp">
        <pc:chgData name="Mahadevaswamy B N" userId="S::mahadevaswamy@mirafra2.onmicrosoft.com::56be1d61-cefd-4185-8118-345507b1c5a8" providerId="AD" clId="Web-{28C141F6-CE33-46BF-8F7B-E9065B78385F}" dt="2025-01-06T09:51:09.296" v="378" actId="20577"/>
        <pc:sldMkLst>
          <pc:docMk/>
          <pc:sldMk cId="3715681794" sldId="271"/>
        </pc:sldMkLst>
        <pc:spChg chg="mod">
          <ac:chgData name="Mahadevaswamy B N" userId="S::mahadevaswamy@mirafra2.onmicrosoft.com::56be1d61-cefd-4185-8118-345507b1c5a8" providerId="AD" clId="Web-{28C141F6-CE33-46BF-8F7B-E9065B78385F}" dt="2025-01-06T09:51:09.296" v="378" actId="20577"/>
          <ac:spMkLst>
            <pc:docMk/>
            <pc:sldMk cId="3715681794" sldId="271"/>
            <ac:spMk id="3" creationId="{F5637236-79CA-8C7D-3C19-073C71D90637}"/>
          </ac:spMkLst>
        </pc:spChg>
      </pc:sldChg>
      <pc:sldChg chg="addSp modSp">
        <pc:chgData name="Mahadevaswamy B N" userId="S::mahadevaswamy@mirafra2.onmicrosoft.com::56be1d61-cefd-4185-8118-345507b1c5a8" providerId="AD" clId="Web-{28C141F6-CE33-46BF-8F7B-E9065B78385F}" dt="2025-01-06T09:15:44.288" v="172"/>
        <pc:sldMkLst>
          <pc:docMk/>
          <pc:sldMk cId="1691050653" sldId="272"/>
        </pc:sldMkLst>
        <pc:spChg chg="mod">
          <ac:chgData name="Mahadevaswamy B N" userId="S::mahadevaswamy@mirafra2.onmicrosoft.com::56be1d61-cefd-4185-8118-345507b1c5a8" providerId="AD" clId="Web-{28C141F6-CE33-46BF-8F7B-E9065B78385F}" dt="2025-01-06T09:10:25.235" v="140" actId="1076"/>
          <ac:spMkLst>
            <pc:docMk/>
            <pc:sldMk cId="1691050653" sldId="272"/>
            <ac:spMk id="3" creationId="{66310130-29AE-F1C1-DAF7-15E98EEA2522}"/>
          </ac:spMkLst>
        </pc:spChg>
        <pc:picChg chg="add mod">
          <ac:chgData name="Mahadevaswamy B N" userId="S::mahadevaswamy@mirafra2.onmicrosoft.com::56be1d61-cefd-4185-8118-345507b1c5a8" providerId="AD" clId="Web-{28C141F6-CE33-46BF-8F7B-E9065B78385F}" dt="2025-01-06T09:15:44.288" v="172"/>
          <ac:picMkLst>
            <pc:docMk/>
            <pc:sldMk cId="1691050653" sldId="272"/>
            <ac:picMk id="4" creationId="{5D29E70F-4DC3-4B4B-1390-A52152AE556A}"/>
          </ac:picMkLst>
        </pc:picChg>
      </pc:sldChg>
      <pc:sldChg chg="addSp delSp modSp mod setBg setClrOvrMap">
        <pc:chgData name="Mahadevaswamy B N" userId="S::mahadevaswamy@mirafra2.onmicrosoft.com::56be1d61-cefd-4185-8118-345507b1c5a8" providerId="AD" clId="Web-{28C141F6-CE33-46BF-8F7B-E9065B78385F}" dt="2025-01-06T09:00:34.349" v="114" actId="20577"/>
        <pc:sldMkLst>
          <pc:docMk/>
          <pc:sldMk cId="1507562101" sldId="273"/>
        </pc:sldMkLst>
        <pc:spChg chg="mod">
          <ac:chgData name="Mahadevaswamy B N" userId="S::mahadevaswamy@mirafra2.onmicrosoft.com::56be1d61-cefd-4185-8118-345507b1c5a8" providerId="AD" clId="Web-{28C141F6-CE33-46BF-8F7B-E9065B78385F}" dt="2025-01-06T08:57:33.237" v="109" actId="20577"/>
          <ac:spMkLst>
            <pc:docMk/>
            <pc:sldMk cId="1507562101" sldId="273"/>
            <ac:spMk id="2" creationId="{792B9E63-D5DE-5FFF-64EA-1C87174EBD62}"/>
          </ac:spMkLst>
        </pc:spChg>
        <pc:spChg chg="mod ord">
          <ac:chgData name="Mahadevaswamy B N" userId="S::mahadevaswamy@mirafra2.onmicrosoft.com::56be1d61-cefd-4185-8118-345507b1c5a8" providerId="AD" clId="Web-{28C141F6-CE33-46BF-8F7B-E9065B78385F}" dt="2025-01-06T09:00:34.349" v="114" actId="20577"/>
          <ac:spMkLst>
            <pc:docMk/>
            <pc:sldMk cId="1507562101" sldId="273"/>
            <ac:spMk id="3" creationId="{746E481C-E656-4557-1805-311B428D81C7}"/>
          </ac:spMkLst>
        </pc:spChg>
      </pc:sldChg>
      <pc:sldChg chg="modSp ord">
        <pc:chgData name="Mahadevaswamy B N" userId="S::mahadevaswamy@mirafra2.onmicrosoft.com::56be1d61-cefd-4185-8118-345507b1c5a8" providerId="AD" clId="Web-{28C141F6-CE33-46BF-8F7B-E9065B78385F}" dt="2025-01-06T09:52:54.251" v="380"/>
        <pc:sldMkLst>
          <pc:docMk/>
          <pc:sldMk cId="3716850662" sldId="274"/>
        </pc:sldMkLst>
        <pc:spChg chg="mod">
          <ac:chgData name="Mahadevaswamy B N" userId="S::mahadevaswamy@mirafra2.onmicrosoft.com::56be1d61-cefd-4185-8118-345507b1c5a8" providerId="AD" clId="Web-{28C141F6-CE33-46BF-8F7B-E9065B78385F}" dt="2025-01-06T08:51:49.777" v="78" actId="20577"/>
          <ac:spMkLst>
            <pc:docMk/>
            <pc:sldMk cId="3716850662" sldId="274"/>
            <ac:spMk id="3" creationId="{E0FA6356-E6BB-7647-397C-6F84253FA75B}"/>
          </ac:spMkLst>
        </pc:spChg>
      </pc:sldChg>
      <pc:sldChg chg="addSp delSp modSp new">
        <pc:chgData name="Mahadevaswamy B N" userId="S::mahadevaswamy@mirafra2.onmicrosoft.com::56be1d61-cefd-4185-8118-345507b1c5a8" providerId="AD" clId="Web-{28C141F6-CE33-46BF-8F7B-E9065B78385F}" dt="2025-01-06T09:52:09.484" v="379" actId="1076"/>
        <pc:sldMkLst>
          <pc:docMk/>
          <pc:sldMk cId="2523075058" sldId="275"/>
        </pc:sldMkLst>
        <pc:spChg chg="mod">
          <ac:chgData name="Mahadevaswamy B N" userId="S::mahadevaswamy@mirafra2.onmicrosoft.com::56be1d61-cefd-4185-8118-345507b1c5a8" providerId="AD" clId="Web-{28C141F6-CE33-46BF-8F7B-E9065B78385F}" dt="2025-01-06T09:15:03.303" v="161" actId="20577"/>
          <ac:spMkLst>
            <pc:docMk/>
            <pc:sldMk cId="2523075058" sldId="275"/>
            <ac:spMk id="3" creationId="{C0D7FADC-D5FB-BF66-C35F-BE1A5015798F}"/>
          </ac:spMkLst>
        </pc:spChg>
        <pc:picChg chg="add mod">
          <ac:chgData name="Mahadevaswamy B N" userId="S::mahadevaswamy@mirafra2.onmicrosoft.com::56be1d61-cefd-4185-8118-345507b1c5a8" providerId="AD" clId="Web-{28C141F6-CE33-46BF-8F7B-E9065B78385F}" dt="2025-01-06T09:52:09.484" v="379" actId="1076"/>
          <ac:picMkLst>
            <pc:docMk/>
            <pc:sldMk cId="2523075058" sldId="275"/>
            <ac:picMk id="4" creationId="{017A81CD-7DE1-4430-81F5-3DF4880C30EC}"/>
          </ac:picMkLst>
        </pc:picChg>
      </pc:sldChg>
      <pc:sldChg chg="addSp delSp modSp new">
        <pc:chgData name="Mahadevaswamy B N" userId="S::mahadevaswamy@mirafra2.onmicrosoft.com::56be1d61-cefd-4185-8118-345507b1c5a8" providerId="AD" clId="Web-{28C141F6-CE33-46BF-8F7B-E9065B78385F}" dt="2025-01-06T09:24:19.069" v="206"/>
        <pc:sldMkLst>
          <pc:docMk/>
          <pc:sldMk cId="164081947" sldId="276"/>
        </pc:sldMkLst>
        <pc:spChg chg="mod">
          <ac:chgData name="Mahadevaswamy B N" userId="S::mahadevaswamy@mirafra2.onmicrosoft.com::56be1d61-cefd-4185-8118-345507b1c5a8" providerId="AD" clId="Web-{28C141F6-CE33-46BF-8F7B-E9065B78385F}" dt="2025-01-06T09:23:35.506" v="201" actId="20577"/>
          <ac:spMkLst>
            <pc:docMk/>
            <pc:sldMk cId="164081947" sldId="276"/>
            <ac:spMk id="3" creationId="{7E6296CB-9C58-CD18-9A4B-4AD9951E632E}"/>
          </ac:spMkLst>
        </pc:spChg>
      </pc:sldChg>
      <pc:sldChg chg="delSp modSp new">
        <pc:chgData name="Mahadevaswamy B N" userId="S::mahadevaswamy@mirafra2.onmicrosoft.com::56be1d61-cefd-4185-8118-345507b1c5a8" providerId="AD" clId="Web-{28C141F6-CE33-46BF-8F7B-E9065B78385F}" dt="2025-01-06T09:26:08.946" v="219" actId="20577"/>
        <pc:sldMkLst>
          <pc:docMk/>
          <pc:sldMk cId="1562955386" sldId="277"/>
        </pc:sldMkLst>
        <pc:spChg chg="mod">
          <ac:chgData name="Mahadevaswamy B N" userId="S::mahadevaswamy@mirafra2.onmicrosoft.com::56be1d61-cefd-4185-8118-345507b1c5a8" providerId="AD" clId="Web-{28C141F6-CE33-46BF-8F7B-E9065B78385F}" dt="2025-01-06T09:26:08.946" v="219" actId="20577"/>
          <ac:spMkLst>
            <pc:docMk/>
            <pc:sldMk cId="1562955386" sldId="277"/>
            <ac:spMk id="3" creationId="{8E2B7599-4CB6-9C50-4CF8-AC82EB9BF0E3}"/>
          </ac:spMkLst>
        </pc:spChg>
      </pc:sldChg>
      <pc:sldChg chg="addSp modSp new ord">
        <pc:chgData name="Mahadevaswamy B N" userId="S::mahadevaswamy@mirafra2.onmicrosoft.com::56be1d61-cefd-4185-8118-345507b1c5a8" providerId="AD" clId="Web-{28C141F6-CE33-46BF-8F7B-E9065B78385F}" dt="2025-01-06T10:38:15.306" v="1144" actId="20577"/>
        <pc:sldMkLst>
          <pc:docMk/>
          <pc:sldMk cId="2184424050" sldId="278"/>
        </pc:sldMkLst>
        <pc:spChg chg="mod">
          <ac:chgData name="Mahadevaswamy B N" userId="S::mahadevaswamy@mirafra2.onmicrosoft.com::56be1d61-cefd-4185-8118-345507b1c5a8" providerId="AD" clId="Web-{28C141F6-CE33-46BF-8F7B-E9065B78385F}" dt="2025-01-06T09:54:33.268" v="411" actId="20577"/>
          <ac:spMkLst>
            <pc:docMk/>
            <pc:sldMk cId="2184424050" sldId="278"/>
            <ac:spMk id="2" creationId="{406E0DA9-861B-4575-1A8E-E6CE97D0494B}"/>
          </ac:spMkLst>
        </pc:spChg>
        <pc:spChg chg="mod">
          <ac:chgData name="Mahadevaswamy B N" userId="S::mahadevaswamy@mirafra2.onmicrosoft.com::56be1d61-cefd-4185-8118-345507b1c5a8" providerId="AD" clId="Web-{28C141F6-CE33-46BF-8F7B-E9065B78385F}" dt="2025-01-06T10:38:15.306" v="1144" actId="20577"/>
          <ac:spMkLst>
            <pc:docMk/>
            <pc:sldMk cId="2184424050" sldId="278"/>
            <ac:spMk id="3" creationId="{3F7B2ED1-5A7F-565C-0A12-FF0A2625130B}"/>
          </ac:spMkLst>
        </pc:spChg>
      </pc:sldChg>
      <pc:sldChg chg="addSp delSp modSp new ord">
        <pc:chgData name="Mahadevaswamy B N" userId="S::mahadevaswamy@mirafra2.onmicrosoft.com::56be1d61-cefd-4185-8118-345507b1c5a8" providerId="AD" clId="Web-{28C141F6-CE33-46BF-8F7B-E9065B78385F}" dt="2025-01-06T10:48:12.846" v="1156"/>
        <pc:sldMkLst>
          <pc:docMk/>
          <pc:sldMk cId="1417766455" sldId="279"/>
        </pc:sldMkLst>
        <pc:spChg chg="mod">
          <ac:chgData name="Mahadevaswamy B N" userId="S::mahadevaswamy@mirafra2.onmicrosoft.com::56be1d61-cefd-4185-8118-345507b1c5a8" providerId="AD" clId="Web-{28C141F6-CE33-46BF-8F7B-E9065B78385F}" dt="2025-01-06T10:06:19.684" v="731" actId="14100"/>
          <ac:spMkLst>
            <pc:docMk/>
            <pc:sldMk cId="1417766455" sldId="279"/>
            <ac:spMk id="2" creationId="{88AE0676-A2B5-C1DB-1FA5-C03CE37B8C0D}"/>
          </ac:spMkLst>
        </pc:spChg>
      </pc:sldChg>
      <pc:sldChg chg="modSp new">
        <pc:chgData name="Mahadevaswamy B N" userId="S::mahadevaswamy@mirafra2.onmicrosoft.com::56be1d61-cefd-4185-8118-345507b1c5a8" providerId="AD" clId="Web-{28C141F6-CE33-46BF-8F7B-E9065B78385F}" dt="2025-01-06T10:15:03.661" v="840" actId="20577"/>
        <pc:sldMkLst>
          <pc:docMk/>
          <pc:sldMk cId="1394974663" sldId="280"/>
        </pc:sldMkLst>
        <pc:spChg chg="mod">
          <ac:chgData name="Mahadevaswamy B N" userId="S::mahadevaswamy@mirafra2.onmicrosoft.com::56be1d61-cefd-4185-8118-345507b1c5a8" providerId="AD" clId="Web-{28C141F6-CE33-46BF-8F7B-E9065B78385F}" dt="2025-01-06T10:11:18.611" v="776" actId="1076"/>
          <ac:spMkLst>
            <pc:docMk/>
            <pc:sldMk cId="1394974663" sldId="280"/>
            <ac:spMk id="2" creationId="{C9DEDF2B-320B-5307-7FB4-100A2FDB3ABD}"/>
          </ac:spMkLst>
        </pc:spChg>
        <pc:spChg chg="mod">
          <ac:chgData name="Mahadevaswamy B N" userId="S::mahadevaswamy@mirafra2.onmicrosoft.com::56be1d61-cefd-4185-8118-345507b1c5a8" providerId="AD" clId="Web-{28C141F6-CE33-46BF-8F7B-E9065B78385F}" dt="2025-01-06T10:15:03.661" v="840" actId="20577"/>
          <ac:spMkLst>
            <pc:docMk/>
            <pc:sldMk cId="1394974663" sldId="280"/>
            <ac:spMk id="3" creationId="{6EA15793-F356-6042-4DA3-E64963DC1C91}"/>
          </ac:spMkLst>
        </pc:spChg>
      </pc:sldChg>
      <pc:sldChg chg="addSp delSp modSp new">
        <pc:chgData name="Mahadevaswamy B N" userId="S::mahadevaswamy@mirafra2.onmicrosoft.com::56be1d61-cefd-4185-8118-345507b1c5a8" providerId="AD" clId="Web-{28C141F6-CE33-46BF-8F7B-E9065B78385F}" dt="2025-01-06T10:26:03.436" v="1118" actId="1076"/>
        <pc:sldMkLst>
          <pc:docMk/>
          <pc:sldMk cId="3572126008" sldId="281"/>
        </pc:sldMkLst>
        <pc:spChg chg="mod">
          <ac:chgData name="Mahadevaswamy B N" userId="S::mahadevaswamy@mirafra2.onmicrosoft.com::56be1d61-cefd-4185-8118-345507b1c5a8" providerId="AD" clId="Web-{28C141F6-CE33-46BF-8F7B-E9065B78385F}" dt="2025-01-06T10:16:03.052" v="860" actId="1076"/>
          <ac:spMkLst>
            <pc:docMk/>
            <pc:sldMk cId="3572126008" sldId="281"/>
            <ac:spMk id="2" creationId="{5193E09A-C8B6-B012-65EF-A273A39EC863}"/>
          </ac:spMkLst>
        </pc:spChg>
        <pc:spChg chg="add mod">
          <ac:chgData name="Mahadevaswamy B N" userId="S::mahadevaswamy@mirafra2.onmicrosoft.com::56be1d61-cefd-4185-8118-345507b1c5a8" providerId="AD" clId="Web-{28C141F6-CE33-46BF-8F7B-E9065B78385F}" dt="2025-01-06T10:26:03.436" v="1118" actId="1076"/>
          <ac:spMkLst>
            <pc:docMk/>
            <pc:sldMk cId="3572126008" sldId="281"/>
            <ac:spMk id="5" creationId="{150B5F5F-5B82-4A56-13A1-2E8AFD4891D9}"/>
          </ac:spMkLst>
        </pc:spChg>
        <pc:picChg chg="add mod ord">
          <ac:chgData name="Mahadevaswamy B N" userId="S::mahadevaswamy@mirafra2.onmicrosoft.com::56be1d61-cefd-4185-8118-345507b1c5a8" providerId="AD" clId="Web-{28C141F6-CE33-46BF-8F7B-E9065B78385F}" dt="2025-01-06T10:18:11.585" v="872" actId="1076"/>
          <ac:picMkLst>
            <pc:docMk/>
            <pc:sldMk cId="3572126008" sldId="281"/>
            <ac:picMk id="4" creationId="{35AEF6B1-9A48-451B-E107-2C7F2D9AD566}"/>
          </ac:picMkLst>
        </pc:picChg>
      </pc:sldChg>
      <pc:sldChg chg="addSp delSp modSp new mod setBg setClrOvrMap">
        <pc:chgData name="Mahadevaswamy B N" userId="S::mahadevaswamy@mirafra2.onmicrosoft.com::56be1d61-cefd-4185-8118-345507b1c5a8" providerId="AD" clId="Web-{28C141F6-CE33-46BF-8F7B-E9065B78385F}" dt="2025-01-06T10:28:01.500" v="1142" actId="1076"/>
        <pc:sldMkLst>
          <pc:docMk/>
          <pc:sldMk cId="3764429883" sldId="282"/>
        </pc:sldMkLst>
        <pc:spChg chg="mod">
          <ac:chgData name="Mahadevaswamy B N" userId="S::mahadevaswamy@mirafra2.onmicrosoft.com::56be1d61-cefd-4185-8118-345507b1c5a8" providerId="AD" clId="Web-{28C141F6-CE33-46BF-8F7B-E9065B78385F}" dt="2025-01-06T10:27:40.968" v="1139" actId="1076"/>
          <ac:spMkLst>
            <pc:docMk/>
            <pc:sldMk cId="3764429883" sldId="282"/>
            <ac:spMk id="2" creationId="{7C82A57B-2F5E-8789-06E8-A3732A74CFB6}"/>
          </ac:spMkLst>
        </pc:spChg>
        <pc:picChg chg="add mod ord">
          <ac:chgData name="Mahadevaswamy B N" userId="S::mahadevaswamy@mirafra2.onmicrosoft.com::56be1d61-cefd-4185-8118-345507b1c5a8" providerId="AD" clId="Web-{28C141F6-CE33-46BF-8F7B-E9065B78385F}" dt="2025-01-06T10:28:01.500" v="1142" actId="1076"/>
          <ac:picMkLst>
            <pc:docMk/>
            <pc:sldMk cId="3764429883" sldId="282"/>
            <ac:picMk id="4" creationId="{BC7EB2D4-6520-5F7C-0D66-8CAFAA018F49}"/>
          </ac:picMkLst>
        </pc:picChg>
      </pc:sldChg>
    </pc:docChg>
  </pc:docChgLst>
  <pc:docChgLst>
    <pc:chgData name="Mahadevaswamy B N" userId="S::mahadevaswamy@mirafra2.onmicrosoft.com::56be1d61-cefd-4185-8118-345507b1c5a8" providerId="AD" clId="Web-{6C58DAD1-1593-44B5-88CD-50AE197DAA64}"/>
    <pc:docChg chg="modSld">
      <pc:chgData name="Mahadevaswamy B N" userId="S::mahadevaswamy@mirafra2.onmicrosoft.com::56be1d61-cefd-4185-8118-345507b1c5a8" providerId="AD" clId="Web-{6C58DAD1-1593-44B5-88CD-50AE197DAA64}" dt="2025-01-05T17:07:57.028" v="88" actId="20577"/>
      <pc:docMkLst>
        <pc:docMk/>
      </pc:docMkLst>
      <pc:sldChg chg="addSp modSp">
        <pc:chgData name="Mahadevaswamy B N" userId="S::mahadevaswamy@mirafra2.onmicrosoft.com::56be1d61-cefd-4185-8118-345507b1c5a8" providerId="AD" clId="Web-{6C58DAD1-1593-44B5-88CD-50AE197DAA64}" dt="2025-01-05T17:07:57.028" v="88" actId="20577"/>
        <pc:sldMkLst>
          <pc:docMk/>
          <pc:sldMk cId="2185875816" sldId="256"/>
        </pc:sldMkLst>
        <pc:spChg chg="mod">
          <ac:chgData name="Mahadevaswamy B N" userId="S::mahadevaswamy@mirafra2.onmicrosoft.com::56be1d61-cefd-4185-8118-345507b1c5a8" providerId="AD" clId="Web-{6C58DAD1-1593-44B5-88CD-50AE197DAA64}" dt="2025-01-05T17:03:48.696" v="71" actId="20577"/>
          <ac:spMkLst>
            <pc:docMk/>
            <pc:sldMk cId="2185875816" sldId="256"/>
            <ac:spMk id="2" creationId="{4D687081-16D7-4BC5-A7DB-E70117439F85}"/>
          </ac:spMkLst>
        </pc:spChg>
        <pc:spChg chg="mod">
          <ac:chgData name="Mahadevaswamy B N" userId="S::mahadevaswamy@mirafra2.onmicrosoft.com::56be1d61-cefd-4185-8118-345507b1c5a8" providerId="AD" clId="Web-{6C58DAD1-1593-44B5-88CD-50AE197DAA64}" dt="2025-01-05T17:07:57.028" v="88" actId="20577"/>
          <ac:spMkLst>
            <pc:docMk/>
            <pc:sldMk cId="2185875816" sldId="256"/>
            <ac:spMk id="3" creationId="{1841851F-203A-4F8E-AA75-478526ABA894}"/>
          </ac:spMkLst>
        </pc:spChg>
        <pc:spChg chg="add mod">
          <ac:chgData name="Mahadevaswamy B N" userId="S::mahadevaswamy@mirafra2.onmicrosoft.com::56be1d61-cefd-4185-8118-345507b1c5a8" providerId="AD" clId="Web-{6C58DAD1-1593-44B5-88CD-50AE197DAA64}" dt="2025-01-05T17:00:24.786" v="42" actId="1076"/>
          <ac:spMkLst>
            <pc:docMk/>
            <pc:sldMk cId="2185875816" sldId="256"/>
            <ac:spMk id="4" creationId="{0C2E3C0F-6E3E-4CE4-CB1A-BEDBC64FF59A}"/>
          </ac:spMkLst>
        </pc:spChg>
        <pc:picChg chg="mod">
          <ac:chgData name="Mahadevaswamy B N" userId="S::mahadevaswamy@mirafra2.onmicrosoft.com::56be1d61-cefd-4185-8118-345507b1c5a8" providerId="AD" clId="Web-{6C58DAD1-1593-44B5-88CD-50AE197DAA64}" dt="2025-01-05T17:00:34.380" v="43" actId="1076"/>
          <ac:picMkLst>
            <pc:docMk/>
            <pc:sldMk cId="2185875816" sldId="256"/>
            <ac:picMk id="5" creationId="{AC06F95D-BA5D-4DEE-93EF-3FE3173D13FF}"/>
          </ac:picMkLst>
        </pc:picChg>
        <pc:picChg chg="mod">
          <ac:chgData name="Mahadevaswamy B N" userId="S::mahadevaswamy@mirafra2.onmicrosoft.com::56be1d61-cefd-4185-8118-345507b1c5a8" providerId="AD" clId="Web-{6C58DAD1-1593-44B5-88CD-50AE197DAA64}" dt="2025-01-05T17:00:15.989" v="41" actId="1076"/>
          <ac:picMkLst>
            <pc:docMk/>
            <pc:sldMk cId="2185875816" sldId="256"/>
            <ac:picMk id="6" creationId="{A80EDA71-CDAB-6CB0-8541-83DA9DE25D78}"/>
          </ac:picMkLst>
        </pc:picChg>
      </pc:sldChg>
    </pc:docChg>
  </pc:docChgLst>
  <pc:docChgLst>
    <pc:chgData name="Gopal Suthar" userId="S::gopalsuthar@mirafra2.onmicrosoft.com::7d32f95b-7d1d-4748-8086-d38023176dcb" providerId="AD" clId="Web-{6187FD0A-7A9A-4B7F-992A-62DD3362E381}"/>
    <pc:docChg chg="addSld modSld sldOrd">
      <pc:chgData name="Gopal Suthar" userId="S::gopalsuthar@mirafra2.onmicrosoft.com::7d32f95b-7d1d-4748-8086-d38023176dcb" providerId="AD" clId="Web-{6187FD0A-7A9A-4B7F-992A-62DD3362E381}" dt="2025-01-13T04:59:55.014" v="401"/>
      <pc:docMkLst>
        <pc:docMk/>
      </pc:docMkLst>
      <pc:sldChg chg="modSp ord">
        <pc:chgData name="Gopal Suthar" userId="S::gopalsuthar@mirafra2.onmicrosoft.com::7d32f95b-7d1d-4748-8086-d38023176dcb" providerId="AD" clId="Web-{6187FD0A-7A9A-4B7F-992A-62DD3362E381}" dt="2025-01-13T04:36:07.425" v="214" actId="20577"/>
        <pc:sldMkLst>
          <pc:docMk/>
          <pc:sldMk cId="2383091091" sldId="283"/>
        </pc:sldMkLst>
        <pc:spChg chg="mod">
          <ac:chgData name="Gopal Suthar" userId="S::gopalsuthar@mirafra2.onmicrosoft.com::7d32f95b-7d1d-4748-8086-d38023176dcb" providerId="AD" clId="Web-{6187FD0A-7A9A-4B7F-992A-62DD3362E381}" dt="2025-01-13T04:34:06.594" v="193" actId="1076"/>
          <ac:spMkLst>
            <pc:docMk/>
            <pc:sldMk cId="2383091091" sldId="283"/>
            <ac:spMk id="2" creationId="{AE8846E3-9028-BB1F-C5E7-3E0F6A9F5C02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36:07.425" v="214" actId="20577"/>
          <ac:spMkLst>
            <pc:docMk/>
            <pc:sldMk cId="2383091091" sldId="283"/>
            <ac:spMk id="3" creationId="{4167B5F6-B802-D1B1-9FC2-BD770E84559F}"/>
          </ac:spMkLst>
        </pc:spChg>
      </pc:sldChg>
      <pc:sldChg chg="addSp delSp modSp">
        <pc:chgData name="Gopal Suthar" userId="S::gopalsuthar@mirafra2.onmicrosoft.com::7d32f95b-7d1d-4748-8086-d38023176dcb" providerId="AD" clId="Web-{6187FD0A-7A9A-4B7F-992A-62DD3362E381}" dt="2025-01-13T04:59:55.014" v="401"/>
        <pc:sldMkLst>
          <pc:docMk/>
          <pc:sldMk cId="3813116292" sldId="286"/>
        </pc:sldMkLst>
        <pc:spChg chg="add del">
          <ac:chgData name="Gopal Suthar" userId="S::gopalsuthar@mirafra2.onmicrosoft.com::7d32f95b-7d1d-4748-8086-d38023176dcb" providerId="AD" clId="Web-{6187FD0A-7A9A-4B7F-992A-62DD3362E381}" dt="2025-01-13T04:59:46.467" v="400"/>
          <ac:spMkLst>
            <pc:docMk/>
            <pc:sldMk cId="3813116292" sldId="286"/>
            <ac:spMk id="3" creationId="{BD3A6E78-A5B1-E11C-F7DB-DB569E3B82D2}"/>
          </ac:spMkLst>
        </pc:spChg>
        <pc:spChg chg="add del mod">
          <ac:chgData name="Gopal Suthar" userId="S::gopalsuthar@mirafra2.onmicrosoft.com::7d32f95b-7d1d-4748-8086-d38023176dcb" providerId="AD" clId="Web-{6187FD0A-7A9A-4B7F-992A-62DD3362E381}" dt="2025-01-13T04:59:55.014" v="401"/>
          <ac:spMkLst>
            <pc:docMk/>
            <pc:sldMk cId="3813116292" sldId="286"/>
            <ac:spMk id="4" creationId="{64589F66-F010-54DF-89F1-DDA5AED29DEF}"/>
          </ac:spMkLst>
        </pc:spChg>
        <pc:spChg chg="add del mod">
          <ac:chgData name="Gopal Suthar" userId="S::gopalsuthar@mirafra2.onmicrosoft.com::7d32f95b-7d1d-4748-8086-d38023176dcb" providerId="AD" clId="Web-{6187FD0A-7A9A-4B7F-992A-62DD3362E381}" dt="2025-01-13T04:59:46.467" v="400"/>
          <ac:spMkLst>
            <pc:docMk/>
            <pc:sldMk cId="3813116292" sldId="286"/>
            <ac:spMk id="9" creationId="{A7B1184F-53AE-0408-7805-4BC983FBBABB}"/>
          </ac:spMkLst>
        </pc:spChg>
        <pc:picChg chg="del">
          <ac:chgData name="Gopal Suthar" userId="S::gopalsuthar@mirafra2.onmicrosoft.com::7d32f95b-7d1d-4748-8086-d38023176dcb" providerId="AD" clId="Web-{6187FD0A-7A9A-4B7F-992A-62DD3362E381}" dt="2025-01-13T04:53:05.897" v="274"/>
          <ac:picMkLst>
            <pc:docMk/>
            <pc:sldMk cId="3813116292" sldId="286"/>
            <ac:picMk id="5" creationId="{318C5AA6-B594-DC22-2FD5-2AAF6656F52F}"/>
          </ac:picMkLst>
        </pc:picChg>
      </pc:sldChg>
      <pc:sldChg chg="delSp modSp ord">
        <pc:chgData name="Gopal Suthar" userId="S::gopalsuthar@mirafra2.onmicrosoft.com::7d32f95b-7d1d-4748-8086-d38023176dcb" providerId="AD" clId="Web-{6187FD0A-7A9A-4B7F-992A-62DD3362E381}" dt="2025-01-13T04:36:34.753" v="225" actId="20577"/>
        <pc:sldMkLst>
          <pc:docMk/>
          <pc:sldMk cId="890541315" sldId="292"/>
        </pc:sldMkLst>
        <pc:spChg chg="del">
          <ac:chgData name="Gopal Suthar" userId="S::gopalsuthar@mirafra2.onmicrosoft.com::7d32f95b-7d1d-4748-8086-d38023176dcb" providerId="AD" clId="Web-{6187FD0A-7A9A-4B7F-992A-62DD3362E381}" dt="2025-01-13T04:32:36.248" v="171"/>
          <ac:spMkLst>
            <pc:docMk/>
            <pc:sldMk cId="890541315" sldId="292"/>
            <ac:spMk id="2" creationId="{01D6DD99-FCA0-7DAD-9EC4-34108F2B9097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36:34.753" v="225" actId="20577"/>
          <ac:spMkLst>
            <pc:docMk/>
            <pc:sldMk cId="890541315" sldId="292"/>
            <ac:spMk id="3" creationId="{E9B53267-4D06-FB49-6D87-640B8F3E032B}"/>
          </ac:spMkLst>
        </pc:spChg>
      </pc:sldChg>
      <pc:sldChg chg="addSp delSp modSp new mod setBg setClrOvrMap">
        <pc:chgData name="Gopal Suthar" userId="S::gopalsuthar@mirafra2.onmicrosoft.com::7d32f95b-7d1d-4748-8086-d38023176dcb" providerId="AD" clId="Web-{6187FD0A-7A9A-4B7F-992A-62DD3362E381}" dt="2025-01-13T04:59:31.076" v="398" actId="20577"/>
        <pc:sldMkLst>
          <pc:docMk/>
          <pc:sldMk cId="1065270965" sldId="294"/>
        </pc:sldMkLst>
        <pc:spChg chg="del">
          <ac:chgData name="Gopal Suthar" userId="S::gopalsuthar@mirafra2.onmicrosoft.com::7d32f95b-7d1d-4748-8086-d38023176dcb" providerId="AD" clId="Web-{6187FD0A-7A9A-4B7F-992A-62DD3362E381}" dt="2025-01-13T04:16:42.761" v="3"/>
          <ac:spMkLst>
            <pc:docMk/>
            <pc:sldMk cId="1065270965" sldId="294"/>
            <ac:spMk id="2" creationId="{380C0A53-AE5B-39BF-727E-DD584E6837CC}"/>
          </ac:spMkLst>
        </pc:spChg>
        <pc:spChg chg="mod ord">
          <ac:chgData name="Gopal Suthar" userId="S::gopalsuthar@mirafra2.onmicrosoft.com::7d32f95b-7d1d-4748-8086-d38023176dcb" providerId="AD" clId="Web-{6187FD0A-7A9A-4B7F-992A-62DD3362E381}" dt="2025-01-13T04:59:31.076" v="398" actId="20577"/>
          <ac:spMkLst>
            <pc:docMk/>
            <pc:sldMk cId="1065270965" sldId="294"/>
            <ac:spMk id="3" creationId="{17903B44-1AD8-6A62-35E2-929CD863E5EE}"/>
          </ac:spMkLst>
        </pc:spChg>
        <pc:spChg chg="add mod">
          <ac:chgData name="Gopal Suthar" userId="S::gopalsuthar@mirafra2.onmicrosoft.com::7d32f95b-7d1d-4748-8086-d38023176dcb" providerId="AD" clId="Web-{6187FD0A-7A9A-4B7F-992A-62DD3362E381}" dt="2025-01-13T04:57:06.589" v="308" actId="1076"/>
          <ac:spMkLst>
            <pc:docMk/>
            <pc:sldMk cId="1065270965" sldId="294"/>
            <ac:spMk id="5" creationId="{3D9936F7-FEC6-B167-96B2-CB21A5951C5D}"/>
          </ac:spMkLst>
        </pc:spChg>
        <pc:spChg chg="add del">
          <ac:chgData name="Gopal Suthar" userId="S::gopalsuthar@mirafra2.onmicrosoft.com::7d32f95b-7d1d-4748-8086-d38023176dcb" providerId="AD" clId="Web-{6187FD0A-7A9A-4B7F-992A-62DD3362E381}" dt="2025-01-13T04:52:26.271" v="273"/>
          <ac:spMkLst>
            <pc:docMk/>
            <pc:sldMk cId="1065270965" sldId="294"/>
            <ac:spMk id="7" creationId="{FF21B2EF-28F6-5960-8588-F1E9C9F2FC2E}"/>
          </ac:spMkLst>
        </pc:spChg>
        <pc:spChg chg="add del">
          <ac:chgData name="Gopal Suthar" userId="S::gopalsuthar@mirafra2.onmicrosoft.com::7d32f95b-7d1d-4748-8086-d38023176dcb" providerId="AD" clId="Web-{6187FD0A-7A9A-4B7F-992A-62DD3362E381}" dt="2025-01-13T04:56:59.167" v="305"/>
          <ac:spMkLst>
            <pc:docMk/>
            <pc:sldMk cId="1065270965" sldId="294"/>
            <ac:spMk id="14" creationId="{9775AF3B-5284-4B97-9BB7-55C6FB3699C2}"/>
          </ac:spMkLst>
        </pc:spChg>
        <pc:spChg chg="add del">
          <ac:chgData name="Gopal Suthar" userId="S::gopalsuthar@mirafra2.onmicrosoft.com::7d32f95b-7d1d-4748-8086-d38023176dcb" providerId="AD" clId="Web-{6187FD0A-7A9A-4B7F-992A-62DD3362E381}" dt="2025-01-13T04:56:59.167" v="305"/>
          <ac:spMkLst>
            <pc:docMk/>
            <pc:sldMk cId="1065270965" sldId="294"/>
            <ac:spMk id="59" creationId="{66D4F5BA-1D71-49B2-8A7F-6B4EB94D7265}"/>
          </ac:spMkLst>
        </pc:spChg>
        <pc:grpChg chg="add del">
          <ac:chgData name="Gopal Suthar" userId="S::gopalsuthar@mirafra2.onmicrosoft.com::7d32f95b-7d1d-4748-8086-d38023176dcb" providerId="AD" clId="Web-{6187FD0A-7A9A-4B7F-992A-62DD3362E381}" dt="2025-01-13T04:56:59.167" v="305"/>
          <ac:grpSpMkLst>
            <pc:docMk/>
            <pc:sldMk cId="1065270965" sldId="294"/>
            <ac:grpSpMk id="16" creationId="{A0F1F7ED-DA39-478F-85DA-317DE08941E8}"/>
          </ac:grpSpMkLst>
        </pc:grpChg>
        <pc:picChg chg="add del mod">
          <ac:chgData name="Gopal Suthar" userId="S::gopalsuthar@mirafra2.onmicrosoft.com::7d32f95b-7d1d-4748-8086-d38023176dcb" providerId="AD" clId="Web-{6187FD0A-7A9A-4B7F-992A-62DD3362E381}" dt="2025-01-13T04:58:22.137" v="321"/>
          <ac:picMkLst>
            <pc:docMk/>
            <pc:sldMk cId="1065270965" sldId="294"/>
            <ac:picMk id="8" creationId="{7119853B-136F-E7A5-DE1F-686F523BB8DE}"/>
          </ac:picMkLst>
        </pc:picChg>
        <pc:picChg chg="add del mod">
          <ac:chgData name="Gopal Suthar" userId="S::gopalsuthar@mirafra2.onmicrosoft.com::7d32f95b-7d1d-4748-8086-d38023176dcb" providerId="AD" clId="Web-{6187FD0A-7A9A-4B7F-992A-62DD3362E381}" dt="2025-01-13T04:57:01.964" v="306"/>
          <ac:picMkLst>
            <pc:docMk/>
            <pc:sldMk cId="1065270965" sldId="294"/>
            <ac:picMk id="9" creationId="{EC2C9AB6-970B-87FE-F21A-6BACE3973452}"/>
          </ac:picMkLst>
        </pc:picChg>
        <pc:picChg chg="add del">
          <ac:chgData name="Gopal Suthar" userId="S::gopalsuthar@mirafra2.onmicrosoft.com::7d32f95b-7d1d-4748-8086-d38023176dcb" providerId="AD" clId="Web-{6187FD0A-7A9A-4B7F-992A-62DD3362E381}" dt="2025-01-13T04:56:59.167" v="305"/>
          <ac:picMkLst>
            <pc:docMk/>
            <pc:sldMk cId="1065270965" sldId="294"/>
            <ac:picMk id="57" creationId="{1B17CCE2-CEEF-40CA-8C4D-0DC2DCA78A23}"/>
          </ac:picMkLst>
        </pc:picChg>
      </pc:sldChg>
      <pc:sldChg chg="addSp delSp modSp new">
        <pc:chgData name="Gopal Suthar" userId="S::gopalsuthar@mirafra2.onmicrosoft.com::7d32f95b-7d1d-4748-8086-d38023176dcb" providerId="AD" clId="Web-{6187FD0A-7A9A-4B7F-992A-62DD3362E381}" dt="2025-01-13T04:57:49.121" v="320" actId="20577"/>
        <pc:sldMkLst>
          <pc:docMk/>
          <pc:sldMk cId="2101923050" sldId="295"/>
        </pc:sldMkLst>
        <pc:spChg chg="del">
          <ac:chgData name="Gopal Suthar" userId="S::gopalsuthar@mirafra2.onmicrosoft.com::7d32f95b-7d1d-4748-8086-d38023176dcb" providerId="AD" clId="Web-{6187FD0A-7A9A-4B7F-992A-62DD3362E381}" dt="2025-01-13T04:25:09.005" v="96"/>
          <ac:spMkLst>
            <pc:docMk/>
            <pc:sldMk cId="2101923050" sldId="295"/>
            <ac:spMk id="2" creationId="{B1A78B06-876F-494B-E82B-33C0D55F89FA}"/>
          </ac:spMkLst>
        </pc:spChg>
        <pc:spChg chg="del">
          <ac:chgData name="Gopal Suthar" userId="S::gopalsuthar@mirafra2.onmicrosoft.com::7d32f95b-7d1d-4748-8086-d38023176dcb" providerId="AD" clId="Web-{6187FD0A-7A9A-4B7F-992A-62DD3362E381}" dt="2025-01-13T04:25:16.599" v="98"/>
          <ac:spMkLst>
            <pc:docMk/>
            <pc:sldMk cId="2101923050" sldId="295"/>
            <ac:spMk id="3" creationId="{4B69E7DC-ECA5-0BFD-ACDD-57DB16C089AC}"/>
          </ac:spMkLst>
        </pc:spChg>
        <pc:spChg chg="add mod">
          <ac:chgData name="Gopal Suthar" userId="S::gopalsuthar@mirafra2.onmicrosoft.com::7d32f95b-7d1d-4748-8086-d38023176dcb" providerId="AD" clId="Web-{6187FD0A-7A9A-4B7F-992A-62DD3362E381}" dt="2025-01-13T04:57:49.121" v="320" actId="20577"/>
          <ac:spMkLst>
            <pc:docMk/>
            <pc:sldMk cId="2101923050" sldId="295"/>
            <ac:spMk id="5" creationId="{8E1960A1-F4BF-3D33-A299-116D91F3ABC0}"/>
          </ac:spMkLst>
        </pc:spChg>
      </pc:sldChg>
      <pc:sldChg chg="delSp modSp new">
        <pc:chgData name="Gopal Suthar" userId="S::gopalsuthar@mirafra2.onmicrosoft.com::7d32f95b-7d1d-4748-8086-d38023176dcb" providerId="AD" clId="Web-{6187FD0A-7A9A-4B7F-992A-62DD3362E381}" dt="2025-01-13T04:32:18.919" v="166" actId="1076"/>
        <pc:sldMkLst>
          <pc:docMk/>
          <pc:sldMk cId="4140275632" sldId="296"/>
        </pc:sldMkLst>
        <pc:spChg chg="del">
          <ac:chgData name="Gopal Suthar" userId="S::gopalsuthar@mirafra2.onmicrosoft.com::7d32f95b-7d1d-4748-8086-d38023176dcb" providerId="AD" clId="Web-{6187FD0A-7A9A-4B7F-992A-62DD3362E381}" dt="2025-01-13T04:29:28.713" v="136"/>
          <ac:spMkLst>
            <pc:docMk/>
            <pc:sldMk cId="4140275632" sldId="296"/>
            <ac:spMk id="2" creationId="{5353D51F-EA94-6DC7-B2EF-9E9CAD0FDCB7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32:18.919" v="166" actId="1076"/>
          <ac:spMkLst>
            <pc:docMk/>
            <pc:sldMk cId="4140275632" sldId="296"/>
            <ac:spMk id="3" creationId="{64F7E93C-211C-54FB-4B12-29D39B18B958}"/>
          </ac:spMkLst>
        </pc:spChg>
      </pc:sldChg>
      <pc:sldChg chg="delSp modSp new">
        <pc:chgData name="Gopal Suthar" userId="S::gopalsuthar@mirafra2.onmicrosoft.com::7d32f95b-7d1d-4748-8086-d38023176dcb" providerId="AD" clId="Web-{6187FD0A-7A9A-4B7F-992A-62DD3362E381}" dt="2025-01-13T04:37:00.941" v="233" actId="1076"/>
        <pc:sldMkLst>
          <pc:docMk/>
          <pc:sldMk cId="4172510678" sldId="297"/>
        </pc:sldMkLst>
        <pc:spChg chg="del">
          <ac:chgData name="Gopal Suthar" userId="S::gopalsuthar@mirafra2.onmicrosoft.com::7d32f95b-7d1d-4748-8086-d38023176dcb" providerId="AD" clId="Web-{6187FD0A-7A9A-4B7F-992A-62DD3362E381}" dt="2025-01-13T04:33:10.515" v="177"/>
          <ac:spMkLst>
            <pc:docMk/>
            <pc:sldMk cId="4172510678" sldId="297"/>
            <ac:spMk id="2" creationId="{3F5497B0-CF5D-B605-D16E-B7D6ECA0FD38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37:00.941" v="233" actId="1076"/>
          <ac:spMkLst>
            <pc:docMk/>
            <pc:sldMk cId="4172510678" sldId="297"/>
            <ac:spMk id="3" creationId="{A29BB186-B1BF-80CF-8433-1DDAD0A0F151}"/>
          </ac:spMkLst>
        </pc:spChg>
      </pc:sldChg>
      <pc:sldChg chg="delSp modSp new">
        <pc:chgData name="Gopal Suthar" userId="S::gopalsuthar@mirafra2.onmicrosoft.com::7d32f95b-7d1d-4748-8086-d38023176dcb" providerId="AD" clId="Web-{6187FD0A-7A9A-4B7F-992A-62DD3362E381}" dt="2025-01-13T04:41:33.478" v="260" actId="1076"/>
        <pc:sldMkLst>
          <pc:docMk/>
          <pc:sldMk cId="1006991515" sldId="298"/>
        </pc:sldMkLst>
        <pc:spChg chg="del">
          <ac:chgData name="Gopal Suthar" userId="S::gopalsuthar@mirafra2.onmicrosoft.com::7d32f95b-7d1d-4748-8086-d38023176dcb" providerId="AD" clId="Web-{6187FD0A-7A9A-4B7F-992A-62DD3362E381}" dt="2025-01-13T04:33:54.922" v="192"/>
          <ac:spMkLst>
            <pc:docMk/>
            <pc:sldMk cId="1006991515" sldId="298"/>
            <ac:spMk id="2" creationId="{2C6D89E9-5788-9656-1317-1855C81006AF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41:33.478" v="260" actId="1076"/>
          <ac:spMkLst>
            <pc:docMk/>
            <pc:sldMk cId="1006991515" sldId="298"/>
            <ac:spMk id="3" creationId="{28F58DB4-A3C8-82DE-D2B8-C24058560661}"/>
          </ac:spMkLst>
        </pc:spChg>
      </pc:sldChg>
      <pc:sldChg chg="delSp modSp new">
        <pc:chgData name="Gopal Suthar" userId="S::gopalsuthar@mirafra2.onmicrosoft.com::7d32f95b-7d1d-4748-8086-d38023176dcb" providerId="AD" clId="Web-{6187FD0A-7A9A-4B7F-992A-62DD3362E381}" dt="2025-01-13T04:42:03.916" v="271" actId="1076"/>
        <pc:sldMkLst>
          <pc:docMk/>
          <pc:sldMk cId="2036339267" sldId="299"/>
        </pc:sldMkLst>
        <pc:spChg chg="del">
          <ac:chgData name="Gopal Suthar" userId="S::gopalsuthar@mirafra2.onmicrosoft.com::7d32f95b-7d1d-4748-8086-d38023176dcb" providerId="AD" clId="Web-{6187FD0A-7A9A-4B7F-992A-62DD3362E381}" dt="2025-01-13T04:33:49.531" v="191"/>
          <ac:spMkLst>
            <pc:docMk/>
            <pc:sldMk cId="2036339267" sldId="299"/>
            <ac:spMk id="2" creationId="{A55CD0E9-5DD7-EF87-4BC0-D6DA2F3F98DA}"/>
          </ac:spMkLst>
        </pc:spChg>
        <pc:spChg chg="mod">
          <ac:chgData name="Gopal Suthar" userId="S::gopalsuthar@mirafra2.onmicrosoft.com::7d32f95b-7d1d-4748-8086-d38023176dcb" providerId="AD" clId="Web-{6187FD0A-7A9A-4B7F-992A-62DD3362E381}" dt="2025-01-13T04:42:03.916" v="271" actId="1076"/>
          <ac:spMkLst>
            <pc:docMk/>
            <pc:sldMk cId="2036339267" sldId="299"/>
            <ac:spMk id="3" creationId="{DA6925CB-C38C-B9CD-F5B4-FD0B784441F1}"/>
          </ac:spMkLst>
        </pc:spChg>
      </pc:sldChg>
    </pc:docChg>
  </pc:docChgLst>
  <pc:docChgLst>
    <pc:chgData name="Mahadevaswamy B N" userId="S::mahadevaswamy@mirafra2.onmicrosoft.com::56be1d61-cefd-4185-8118-345507b1c5a8" providerId="AD" clId="Web-{5197A275-9A22-4466-9C21-7D737A68B663}"/>
    <pc:docChg chg="modSld">
      <pc:chgData name="Mahadevaswamy B N" userId="S::mahadevaswamy@mirafra2.onmicrosoft.com::56be1d61-cefd-4185-8118-345507b1c5a8" providerId="AD" clId="Web-{5197A275-9A22-4466-9C21-7D737A68B663}" dt="2025-01-10T17:11:29.369" v="108" actId="20577"/>
      <pc:docMkLst>
        <pc:docMk/>
      </pc:docMkLst>
      <pc:sldChg chg="modSp">
        <pc:chgData name="Mahadevaswamy B N" userId="S::mahadevaswamy@mirafra2.onmicrosoft.com::56be1d61-cefd-4185-8118-345507b1c5a8" providerId="AD" clId="Web-{5197A275-9A22-4466-9C21-7D737A68B663}" dt="2025-01-10T16:29:44.241" v="31" actId="20577"/>
        <pc:sldMkLst>
          <pc:docMk/>
          <pc:sldMk cId="3715681794" sldId="271"/>
        </pc:sldMkLst>
        <pc:spChg chg="mod">
          <ac:chgData name="Mahadevaswamy B N" userId="S::mahadevaswamy@mirafra2.onmicrosoft.com::56be1d61-cefd-4185-8118-345507b1c5a8" providerId="AD" clId="Web-{5197A275-9A22-4466-9C21-7D737A68B663}" dt="2025-01-10T16:29:44.241" v="31" actId="20577"/>
          <ac:spMkLst>
            <pc:docMk/>
            <pc:sldMk cId="3715681794" sldId="271"/>
            <ac:spMk id="3" creationId="{F5637236-79CA-8C7D-3C19-073C71D90637}"/>
          </ac:spMkLst>
        </pc:spChg>
      </pc:sldChg>
      <pc:sldChg chg="addSp delSp modSp mod setBg setClrOvrMap">
        <pc:chgData name="Mahadevaswamy B N" userId="S::mahadevaswamy@mirafra2.onmicrosoft.com::56be1d61-cefd-4185-8118-345507b1c5a8" providerId="AD" clId="Web-{5197A275-9A22-4466-9C21-7D737A68B663}" dt="2025-01-10T17:05:04.052" v="51" actId="1076"/>
        <pc:sldMkLst>
          <pc:docMk/>
          <pc:sldMk cId="1507562101" sldId="273"/>
        </pc:sldMkLst>
        <pc:spChg chg="mod">
          <ac:chgData name="Mahadevaswamy B N" userId="S::mahadevaswamy@mirafra2.onmicrosoft.com::56be1d61-cefd-4185-8118-345507b1c5a8" providerId="AD" clId="Web-{5197A275-9A22-4466-9C21-7D737A68B663}" dt="2025-01-10T17:05:04.052" v="51" actId="1076"/>
          <ac:spMkLst>
            <pc:docMk/>
            <pc:sldMk cId="1507562101" sldId="273"/>
            <ac:spMk id="2" creationId="{792B9E63-D5DE-5FFF-64EA-1C87174EBD62}"/>
          </ac:spMkLst>
        </pc:spChg>
        <pc:spChg chg="mod ord">
          <ac:chgData name="Mahadevaswamy B N" userId="S::mahadevaswamy@mirafra2.onmicrosoft.com::56be1d61-cefd-4185-8118-345507b1c5a8" providerId="AD" clId="Web-{5197A275-9A22-4466-9C21-7D737A68B663}" dt="2025-01-10T17:04:16.520" v="44"/>
          <ac:spMkLst>
            <pc:docMk/>
            <pc:sldMk cId="1507562101" sldId="273"/>
            <ac:spMk id="3" creationId="{746E481C-E656-4557-1805-311B428D81C7}"/>
          </ac:spMkLst>
        </pc:spChg>
        <pc:spChg chg="add">
          <ac:chgData name="Mahadevaswamy B N" userId="S::mahadevaswamy@mirafra2.onmicrosoft.com::56be1d61-cefd-4185-8118-345507b1c5a8" providerId="AD" clId="Web-{5197A275-9A22-4466-9C21-7D737A68B663}" dt="2025-01-10T17:04:16.520" v="44"/>
          <ac:spMkLst>
            <pc:docMk/>
            <pc:sldMk cId="1507562101" sldId="273"/>
            <ac:spMk id="152" creationId="{C2E4E997-8672-4FFD-B8EC-9932A8E4714B}"/>
          </ac:spMkLst>
        </pc:spChg>
        <pc:grpChg chg="add">
          <ac:chgData name="Mahadevaswamy B N" userId="S::mahadevaswamy@mirafra2.onmicrosoft.com::56be1d61-cefd-4185-8118-345507b1c5a8" providerId="AD" clId="Web-{5197A275-9A22-4466-9C21-7D737A68B663}" dt="2025-01-10T17:04:16.520" v="44"/>
          <ac:grpSpMkLst>
            <pc:docMk/>
            <pc:sldMk cId="1507562101" sldId="273"/>
            <ac:grpSpMk id="154" creationId="{453E4DEE-E996-40F8-8635-0FF43D7348F9}"/>
          </ac:grpSpMkLst>
        </pc:grpChg>
        <pc:picChg chg="add">
          <ac:chgData name="Mahadevaswamy B N" userId="S::mahadevaswamy@mirafra2.onmicrosoft.com::56be1d61-cefd-4185-8118-345507b1c5a8" providerId="AD" clId="Web-{5197A275-9A22-4466-9C21-7D737A68B663}" dt="2025-01-10T17:04:16.520" v="44"/>
          <ac:picMkLst>
            <pc:docMk/>
            <pc:sldMk cId="1507562101" sldId="273"/>
            <ac:picMk id="153" creationId="{FE6BA9E6-1D9E-4D30-B528-D49FA1342E4E}"/>
          </ac:picMkLst>
        </pc:picChg>
      </pc:sldChg>
      <pc:sldChg chg="addSp modSp">
        <pc:chgData name="Mahadevaswamy B N" userId="S::mahadevaswamy@mirafra2.onmicrosoft.com::56be1d61-cefd-4185-8118-345507b1c5a8" providerId="AD" clId="Web-{5197A275-9A22-4466-9C21-7D737A68B663}" dt="2025-01-10T17:08:31.992" v="86" actId="1076"/>
        <pc:sldMkLst>
          <pc:docMk/>
          <pc:sldMk cId="2184424050" sldId="278"/>
        </pc:sldMkLst>
        <pc:spChg chg="mod">
          <ac:chgData name="Mahadevaswamy B N" userId="S::mahadevaswamy@mirafra2.onmicrosoft.com::56be1d61-cefd-4185-8118-345507b1c5a8" providerId="AD" clId="Web-{5197A275-9A22-4466-9C21-7D737A68B663}" dt="2025-01-10T17:08:21.476" v="84" actId="14100"/>
          <ac:spMkLst>
            <pc:docMk/>
            <pc:sldMk cId="2184424050" sldId="278"/>
            <ac:spMk id="2" creationId="{406E0DA9-861B-4575-1A8E-E6CE97D0494B}"/>
          </ac:spMkLst>
        </pc:spChg>
        <pc:spChg chg="mod">
          <ac:chgData name="Mahadevaswamy B N" userId="S::mahadevaswamy@mirafra2.onmicrosoft.com::56be1d61-cefd-4185-8118-345507b1c5a8" providerId="AD" clId="Web-{5197A275-9A22-4466-9C21-7D737A68B663}" dt="2025-01-10T17:08:31.992" v="86" actId="1076"/>
          <ac:spMkLst>
            <pc:docMk/>
            <pc:sldMk cId="2184424050" sldId="278"/>
            <ac:spMk id="3" creationId="{3F7B2ED1-5A7F-565C-0A12-FF0A2625130B}"/>
          </ac:spMkLst>
        </pc:spChg>
        <pc:spChg chg="add mod">
          <ac:chgData name="Mahadevaswamy B N" userId="S::mahadevaswamy@mirafra2.onmicrosoft.com::56be1d61-cefd-4185-8118-345507b1c5a8" providerId="AD" clId="Web-{5197A275-9A22-4466-9C21-7D737A68B663}" dt="2025-01-10T17:07:43.132" v="73" actId="14100"/>
          <ac:spMkLst>
            <pc:docMk/>
            <pc:sldMk cId="2184424050" sldId="278"/>
            <ac:spMk id="4" creationId="{8602FA6D-BB9F-9F75-5601-C91455E98656}"/>
          </ac:spMkLst>
        </pc:spChg>
      </pc:sldChg>
      <pc:sldChg chg="addSp modSp">
        <pc:chgData name="Mahadevaswamy B N" userId="S::mahadevaswamy@mirafra2.onmicrosoft.com::56be1d61-cefd-4185-8118-345507b1c5a8" providerId="AD" clId="Web-{5197A275-9A22-4466-9C21-7D737A68B663}" dt="2025-01-10T17:09:02.414" v="96" actId="20577"/>
        <pc:sldMkLst>
          <pc:docMk/>
          <pc:sldMk cId="1417766455" sldId="279"/>
        </pc:sldMkLst>
        <pc:spChg chg="add mod">
          <ac:chgData name="Mahadevaswamy B N" userId="S::mahadevaswamy@mirafra2.onmicrosoft.com::56be1d61-cefd-4185-8118-345507b1c5a8" providerId="AD" clId="Web-{5197A275-9A22-4466-9C21-7D737A68B663}" dt="2025-01-10T17:09:02.414" v="96" actId="20577"/>
          <ac:spMkLst>
            <pc:docMk/>
            <pc:sldMk cId="1417766455" sldId="279"/>
            <ac:spMk id="3" creationId="{556446DF-94D3-BCE6-A48A-459B5CE80BEC}"/>
          </ac:spMkLst>
        </pc:spChg>
        <pc:spChg chg="mod">
          <ac:chgData name="Mahadevaswamy B N" userId="S::mahadevaswamy@mirafra2.onmicrosoft.com::56be1d61-cefd-4185-8118-345507b1c5a8" providerId="AD" clId="Web-{5197A275-9A22-4466-9C21-7D737A68B663}" dt="2025-01-10T17:06:08.459" v="55" actId="20577"/>
          <ac:spMkLst>
            <pc:docMk/>
            <pc:sldMk cId="1417766455" sldId="279"/>
            <ac:spMk id="8" creationId="{EC5ED2A3-2F14-32D0-10A6-22C7D9A60239}"/>
          </ac:spMkLst>
        </pc:spChg>
      </pc:sldChg>
      <pc:sldChg chg="modSp">
        <pc:chgData name="Mahadevaswamy B N" userId="S::mahadevaswamy@mirafra2.onmicrosoft.com::56be1d61-cefd-4185-8118-345507b1c5a8" providerId="AD" clId="Web-{5197A275-9A22-4466-9C21-7D737A68B663}" dt="2025-01-10T17:11:29.369" v="108" actId="20577"/>
        <pc:sldMkLst>
          <pc:docMk/>
          <pc:sldMk cId="3764429883" sldId="282"/>
        </pc:sldMkLst>
        <pc:spChg chg="mod">
          <ac:chgData name="Mahadevaswamy B N" userId="S::mahadevaswamy@mirafra2.onmicrosoft.com::56be1d61-cefd-4185-8118-345507b1c5a8" providerId="AD" clId="Web-{5197A275-9A22-4466-9C21-7D737A68B663}" dt="2025-01-10T17:11:29.369" v="108" actId="20577"/>
          <ac:spMkLst>
            <pc:docMk/>
            <pc:sldMk cId="3764429883" sldId="282"/>
            <ac:spMk id="2" creationId="{7C82A57B-2F5E-8789-06E8-A3732A74CFB6}"/>
          </ac:spMkLst>
        </pc:spChg>
      </pc:sldChg>
      <pc:sldChg chg="addSp delSp modSp mod setBg setClrOvrMap">
        <pc:chgData name="Mahadevaswamy B N" userId="S::mahadevaswamy@mirafra2.onmicrosoft.com::56be1d61-cefd-4185-8118-345507b1c5a8" providerId="AD" clId="Web-{5197A275-9A22-4466-9C21-7D737A68B663}" dt="2025-01-10T16:29:11.178" v="29" actId="20577"/>
        <pc:sldMkLst>
          <pc:docMk/>
          <pc:sldMk cId="1920077473" sldId="289"/>
        </pc:sldMkLst>
        <pc:spChg chg="mod ord">
          <ac:chgData name="Mahadevaswamy B N" userId="S::mahadevaswamy@mirafra2.onmicrosoft.com::56be1d61-cefd-4185-8118-345507b1c5a8" providerId="AD" clId="Web-{5197A275-9A22-4466-9C21-7D737A68B663}" dt="2025-01-10T16:29:11.178" v="29" actId="20577"/>
          <ac:spMkLst>
            <pc:docMk/>
            <pc:sldMk cId="1920077473" sldId="289"/>
            <ac:spMk id="3" creationId="{DB7CA5FD-5F3B-FF2C-A253-1F56C1F60D02}"/>
          </ac:spMkLst>
        </pc:spChg>
        <pc:picChg chg="add mod">
          <ac:chgData name="Mahadevaswamy B N" userId="S::mahadevaswamy@mirafra2.onmicrosoft.com::56be1d61-cefd-4185-8118-345507b1c5a8" providerId="AD" clId="Web-{5197A275-9A22-4466-9C21-7D737A68B663}" dt="2025-01-10T16:28:40.365" v="25" actId="14100"/>
          <ac:picMkLst>
            <pc:docMk/>
            <pc:sldMk cId="1920077473" sldId="289"/>
            <ac:picMk id="4" creationId="{FD6D8D87-68F6-9149-4984-E57B11BA1989}"/>
          </ac:picMkLst>
        </pc:picChg>
      </pc:sldChg>
      <pc:sldChg chg="modSp">
        <pc:chgData name="Mahadevaswamy B N" userId="S::mahadevaswamy@mirafra2.onmicrosoft.com::56be1d61-cefd-4185-8118-345507b1c5a8" providerId="AD" clId="Web-{5197A275-9A22-4466-9C21-7D737A68B663}" dt="2025-01-10T17:09:34.258" v="103" actId="20577"/>
        <pc:sldMkLst>
          <pc:docMk/>
          <pc:sldMk cId="604249929" sldId="290"/>
        </pc:sldMkLst>
      </pc:sldChg>
    </pc:docChg>
  </pc:docChgLst>
  <pc:docChgLst>
    <pc:chgData name="Mahadevaswamy B N" userId="S::mahadevaswamy@mirafra2.onmicrosoft.com::56be1d61-cefd-4185-8118-345507b1c5a8" providerId="AD" clId="Web-{1BF16329-C334-4CC0-900F-9CB1EE3BEE0B}"/>
    <pc:docChg chg="addSld modSld">
      <pc:chgData name="Mahadevaswamy B N" userId="S::mahadevaswamy@mirafra2.onmicrosoft.com::56be1d61-cefd-4185-8118-345507b1c5a8" providerId="AD" clId="Web-{1BF16329-C334-4CC0-900F-9CB1EE3BEE0B}" dt="2025-01-10T12:16:49.551" v="218" actId="20577"/>
      <pc:docMkLst>
        <pc:docMk/>
      </pc:docMkLst>
      <pc:sldChg chg="modSp">
        <pc:chgData name="Mahadevaswamy B N" userId="S::mahadevaswamy@mirafra2.onmicrosoft.com::56be1d61-cefd-4185-8118-345507b1c5a8" providerId="AD" clId="Web-{1BF16329-C334-4CC0-900F-9CB1EE3BEE0B}" dt="2025-01-10T12:03:48.915" v="132" actId="20577"/>
        <pc:sldMkLst>
          <pc:docMk/>
          <pc:sldMk cId="3715681794" sldId="271"/>
        </pc:sldMkLst>
        <pc:spChg chg="mod">
          <ac:chgData name="Mahadevaswamy B N" userId="S::mahadevaswamy@mirafra2.onmicrosoft.com::56be1d61-cefd-4185-8118-345507b1c5a8" providerId="AD" clId="Web-{1BF16329-C334-4CC0-900F-9CB1EE3BEE0B}" dt="2025-01-10T12:03:48.915" v="132" actId="20577"/>
          <ac:spMkLst>
            <pc:docMk/>
            <pc:sldMk cId="3715681794" sldId="271"/>
            <ac:spMk id="3" creationId="{F5637236-79CA-8C7D-3C19-073C71D90637}"/>
          </ac:spMkLst>
        </pc:spChg>
      </pc:sldChg>
      <pc:sldChg chg="addSp delSp modSp mod setBg">
        <pc:chgData name="Mahadevaswamy B N" userId="S::mahadevaswamy@mirafra2.onmicrosoft.com::56be1d61-cefd-4185-8118-345507b1c5a8" providerId="AD" clId="Web-{1BF16329-C334-4CC0-900F-9CB1EE3BEE0B}" dt="2025-01-10T12:16:04.082" v="211" actId="14100"/>
        <pc:sldMkLst>
          <pc:docMk/>
          <pc:sldMk cId="2184424050" sldId="278"/>
        </pc:sldMkLst>
        <pc:spChg chg="mod">
          <ac:chgData name="Mahadevaswamy B N" userId="S::mahadevaswamy@mirafra2.onmicrosoft.com::56be1d61-cefd-4185-8118-345507b1c5a8" providerId="AD" clId="Web-{1BF16329-C334-4CC0-900F-9CB1EE3BEE0B}" dt="2025-01-10T12:13:31.064" v="181" actId="20577"/>
          <ac:spMkLst>
            <pc:docMk/>
            <pc:sldMk cId="2184424050" sldId="278"/>
            <ac:spMk id="2" creationId="{406E0DA9-861B-4575-1A8E-E6CE97D0494B}"/>
          </ac:spMkLst>
        </pc:spChg>
        <pc:spChg chg="mod ord">
          <ac:chgData name="Mahadevaswamy B N" userId="S::mahadevaswamy@mirafra2.onmicrosoft.com::56be1d61-cefd-4185-8118-345507b1c5a8" providerId="AD" clId="Web-{1BF16329-C334-4CC0-900F-9CB1EE3BEE0B}" dt="2025-01-10T12:14:29.596" v="197" actId="20577"/>
          <ac:spMkLst>
            <pc:docMk/>
            <pc:sldMk cId="2184424050" sldId="278"/>
            <ac:spMk id="3" creationId="{3F7B2ED1-5A7F-565C-0A12-FF0A2625130B}"/>
          </ac:spMkLst>
        </pc:spChg>
      </pc:sldChg>
      <pc:sldChg chg="addSp delSp modSp">
        <pc:chgData name="Mahadevaswamy B N" userId="S::mahadevaswamy@mirafra2.onmicrosoft.com::56be1d61-cefd-4185-8118-345507b1c5a8" providerId="AD" clId="Web-{1BF16329-C334-4CC0-900F-9CB1EE3BEE0B}" dt="2025-01-10T12:16:49.551" v="218" actId="20577"/>
        <pc:sldMkLst>
          <pc:docMk/>
          <pc:sldMk cId="1417766455" sldId="279"/>
        </pc:sldMkLst>
        <pc:spChg chg="mod">
          <ac:chgData name="Mahadevaswamy B N" userId="S::mahadevaswamy@mirafra2.onmicrosoft.com::56be1d61-cefd-4185-8118-345507b1c5a8" providerId="AD" clId="Web-{1BF16329-C334-4CC0-900F-9CB1EE3BEE0B}" dt="2025-01-10T12:09:07.466" v="145" actId="1076"/>
          <ac:spMkLst>
            <pc:docMk/>
            <pc:sldMk cId="1417766455" sldId="279"/>
            <ac:spMk id="2" creationId="{88AE0676-A2B5-C1DB-1FA5-C03CE37B8C0D}"/>
          </ac:spMkLst>
        </pc:spChg>
        <pc:spChg chg="add mod">
          <ac:chgData name="Mahadevaswamy B N" userId="S::mahadevaswamy@mirafra2.onmicrosoft.com::56be1d61-cefd-4185-8118-345507b1c5a8" providerId="AD" clId="Web-{1BF16329-C334-4CC0-900F-9CB1EE3BEE0B}" dt="2025-01-10T12:16:49.551" v="218" actId="20577"/>
          <ac:spMkLst>
            <pc:docMk/>
            <pc:sldMk cId="1417766455" sldId="279"/>
            <ac:spMk id="8" creationId="{EC5ED2A3-2F14-32D0-10A6-22C7D9A60239}"/>
          </ac:spMkLst>
        </pc:spChg>
      </pc:sldChg>
      <pc:sldChg chg="addSp delSp modSp">
        <pc:chgData name="Mahadevaswamy B N" userId="S::mahadevaswamy@mirafra2.onmicrosoft.com::56be1d61-cefd-4185-8118-345507b1c5a8" providerId="AD" clId="Web-{1BF16329-C334-4CC0-900F-9CB1EE3BEE0B}" dt="2025-01-10T11:44:09.179" v="83" actId="1076"/>
        <pc:sldMkLst>
          <pc:docMk/>
          <pc:sldMk cId="2858650746" sldId="288"/>
        </pc:sldMkLst>
        <pc:spChg chg="mod">
          <ac:chgData name="Mahadevaswamy B N" userId="S::mahadevaswamy@mirafra2.onmicrosoft.com::56be1d61-cefd-4185-8118-345507b1c5a8" providerId="AD" clId="Web-{1BF16329-C334-4CC0-900F-9CB1EE3BEE0B}" dt="2025-01-10T11:42:26.631" v="78" actId="20577"/>
          <ac:spMkLst>
            <pc:docMk/>
            <pc:sldMk cId="2858650746" sldId="288"/>
            <ac:spMk id="3" creationId="{E84F7E40-A751-9A07-F301-DE535A40B1D8}"/>
          </ac:spMkLst>
        </pc:spChg>
        <pc:spChg chg="add mod">
          <ac:chgData name="Mahadevaswamy B N" userId="S::mahadevaswamy@mirafra2.onmicrosoft.com::56be1d61-cefd-4185-8118-345507b1c5a8" providerId="AD" clId="Web-{1BF16329-C334-4CC0-900F-9CB1EE3BEE0B}" dt="2025-01-10T11:42:08.646" v="76" actId="20577"/>
          <ac:spMkLst>
            <pc:docMk/>
            <pc:sldMk cId="2858650746" sldId="288"/>
            <ac:spMk id="6" creationId="{F0F80940-F8B4-DB53-F101-F1EB454880CA}"/>
          </ac:spMkLst>
        </pc:spChg>
        <pc:picChg chg="mod">
          <ac:chgData name="Mahadevaswamy B N" userId="S::mahadevaswamy@mirafra2.onmicrosoft.com::56be1d61-cefd-4185-8118-345507b1c5a8" providerId="AD" clId="Web-{1BF16329-C334-4CC0-900F-9CB1EE3BEE0B}" dt="2025-01-10T11:43:41.648" v="81" actId="14100"/>
          <ac:picMkLst>
            <pc:docMk/>
            <pc:sldMk cId="2858650746" sldId="288"/>
            <ac:picMk id="4" creationId="{FBC68E33-BDA7-6F6C-D25F-DD82B176B059}"/>
          </ac:picMkLst>
        </pc:picChg>
        <pc:picChg chg="mod">
          <ac:chgData name="Mahadevaswamy B N" userId="S::mahadevaswamy@mirafra2.onmicrosoft.com::56be1d61-cefd-4185-8118-345507b1c5a8" providerId="AD" clId="Web-{1BF16329-C334-4CC0-900F-9CB1EE3BEE0B}" dt="2025-01-10T11:44:09.179" v="83" actId="1076"/>
          <ac:picMkLst>
            <pc:docMk/>
            <pc:sldMk cId="2858650746" sldId="288"/>
            <ac:picMk id="5" creationId="{155475C3-241F-F3E8-3734-5BCE28EAE2C9}"/>
          </ac:picMkLst>
        </pc:picChg>
      </pc:sldChg>
      <pc:sldChg chg="modSp">
        <pc:chgData name="Mahadevaswamy B N" userId="S::mahadevaswamy@mirafra2.onmicrosoft.com::56be1d61-cefd-4185-8118-345507b1c5a8" providerId="AD" clId="Web-{1BF16329-C334-4CC0-900F-9CB1EE3BEE0B}" dt="2025-01-10T11:49:09.137" v="91" actId="20577"/>
        <pc:sldMkLst>
          <pc:docMk/>
          <pc:sldMk cId="1920077473" sldId="289"/>
        </pc:sldMkLst>
        <pc:spChg chg="mod">
          <ac:chgData name="Mahadevaswamy B N" userId="S::mahadevaswamy@mirafra2.onmicrosoft.com::56be1d61-cefd-4185-8118-345507b1c5a8" providerId="AD" clId="Web-{1BF16329-C334-4CC0-900F-9CB1EE3BEE0B}" dt="2025-01-10T11:49:09.137" v="91" actId="20577"/>
          <ac:spMkLst>
            <pc:docMk/>
            <pc:sldMk cId="1920077473" sldId="289"/>
            <ac:spMk id="3" creationId="{DB7CA5FD-5F3B-FF2C-A253-1F56C1F60D02}"/>
          </ac:spMkLst>
        </pc:spChg>
      </pc:sldChg>
      <pc:sldChg chg="addSp delSp modSp new">
        <pc:chgData name="Mahadevaswamy B N" userId="S::mahadevaswamy@mirafra2.onmicrosoft.com::56be1d61-cefd-4185-8118-345507b1c5a8" providerId="AD" clId="Web-{1BF16329-C334-4CC0-900F-9CB1EE3BEE0B}" dt="2025-01-10T12:16:13.457" v="212" actId="1076"/>
        <pc:sldMkLst>
          <pc:docMk/>
          <pc:sldMk cId="604249929" sldId="290"/>
        </pc:sldMkLst>
      </pc:sldChg>
    </pc:docChg>
  </pc:docChgLst>
  <pc:docChgLst>
    <pc:chgData name="Mahadevaswamy B N" userId="S::mahadevaswamy@mirafra2.onmicrosoft.com::56be1d61-cefd-4185-8118-345507b1c5a8" providerId="AD" clId="Web-{36590BEE-A645-4007-AAAF-ACA84DF6FA57}"/>
    <pc:docChg chg="addSld">
      <pc:chgData name="Mahadevaswamy B N" userId="S::mahadevaswamy@mirafra2.onmicrosoft.com::56be1d61-cefd-4185-8118-345507b1c5a8" providerId="AD" clId="Web-{36590BEE-A645-4007-AAAF-ACA84DF6FA57}" dt="2025-01-09T08:40:03.229" v="0"/>
      <pc:docMkLst>
        <pc:docMk/>
      </pc:docMkLst>
      <pc:sldChg chg="new">
        <pc:chgData name="Mahadevaswamy B N" userId="S::mahadevaswamy@mirafra2.onmicrosoft.com::56be1d61-cefd-4185-8118-345507b1c5a8" providerId="AD" clId="Web-{36590BEE-A645-4007-AAAF-ACA84DF6FA57}" dt="2025-01-09T08:40:03.229" v="0"/>
        <pc:sldMkLst>
          <pc:docMk/>
          <pc:sldMk cId="2342558769" sldId="285"/>
        </pc:sldMkLst>
      </pc:sldChg>
    </pc:docChg>
  </pc:docChgLst>
  <pc:docChgLst>
    <pc:chgData name="Gopal Suthar" userId="S::gopalsuthar@mirafra2.onmicrosoft.com::7d32f95b-7d1d-4748-8086-d38023176dcb" providerId="AD" clId="Web-{7A6AD714-9D3F-4C60-9AC0-1570F31CA302}"/>
    <pc:docChg chg="addSld modSld">
      <pc:chgData name="Gopal Suthar" userId="S::gopalsuthar@mirafra2.onmicrosoft.com::7d32f95b-7d1d-4748-8086-d38023176dcb" providerId="AD" clId="Web-{7A6AD714-9D3F-4C60-9AC0-1570F31CA302}" dt="2025-01-12T16:24:38.279" v="98" actId="1076"/>
      <pc:docMkLst>
        <pc:docMk/>
      </pc:docMkLst>
      <pc:sldChg chg="modSp">
        <pc:chgData name="Gopal Suthar" userId="S::gopalsuthar@mirafra2.onmicrosoft.com::7d32f95b-7d1d-4748-8086-d38023176dcb" providerId="AD" clId="Web-{7A6AD714-9D3F-4C60-9AC0-1570F31CA302}" dt="2025-01-12T16:24:38.279" v="98" actId="1076"/>
        <pc:sldMkLst>
          <pc:docMk/>
          <pc:sldMk cId="2383091091" sldId="283"/>
        </pc:sldMkLst>
        <pc:spChg chg="mod">
          <ac:chgData name="Gopal Suthar" userId="S::gopalsuthar@mirafra2.onmicrosoft.com::7d32f95b-7d1d-4748-8086-d38023176dcb" providerId="AD" clId="Web-{7A6AD714-9D3F-4C60-9AC0-1570F31CA302}" dt="2025-01-12T16:24:38.279" v="98" actId="1076"/>
          <ac:spMkLst>
            <pc:docMk/>
            <pc:sldMk cId="2383091091" sldId="283"/>
            <ac:spMk id="3" creationId="{4167B5F6-B802-D1B1-9FC2-BD770E84559F}"/>
          </ac:spMkLst>
        </pc:spChg>
      </pc:sldChg>
      <pc:sldChg chg="new">
        <pc:chgData name="Gopal Suthar" userId="S::gopalsuthar@mirafra2.onmicrosoft.com::7d32f95b-7d1d-4748-8086-d38023176dcb" providerId="AD" clId="Web-{7A6AD714-9D3F-4C60-9AC0-1570F31CA302}" dt="2025-01-12T16:17:52.592" v="15"/>
        <pc:sldMkLst>
          <pc:docMk/>
          <pc:sldMk cId="890541315" sldId="292"/>
        </pc:sldMkLst>
      </pc:sldChg>
    </pc:docChg>
  </pc:docChgLst>
  <pc:docChgLst>
    <pc:chgData name="Mahadevaswamy B N" userId="S::mahadevaswamy@mirafra2.onmicrosoft.com::56be1d61-cefd-4185-8118-345507b1c5a8" providerId="AD" clId="Web-{595F6722-B90C-4473-B493-B0052741B389}"/>
    <pc:docChg chg="modSld">
      <pc:chgData name="Mahadevaswamy B N" userId="S::mahadevaswamy@mirafra2.onmicrosoft.com::56be1d61-cefd-4185-8118-345507b1c5a8" providerId="AD" clId="Web-{595F6722-B90C-4473-B493-B0052741B389}" dt="2025-01-12T04:31:51.626" v="29" actId="20577"/>
      <pc:docMkLst>
        <pc:docMk/>
      </pc:docMkLst>
      <pc:sldChg chg="modSp">
        <pc:chgData name="Mahadevaswamy B N" userId="S::mahadevaswamy@mirafra2.onmicrosoft.com::56be1d61-cefd-4185-8118-345507b1c5a8" providerId="AD" clId="Web-{595F6722-B90C-4473-B493-B0052741B389}" dt="2025-01-12T04:31:51.626" v="29" actId="20577"/>
        <pc:sldMkLst>
          <pc:docMk/>
          <pc:sldMk cId="2383091091" sldId="283"/>
        </pc:sldMkLst>
        <pc:spChg chg="mod">
          <ac:chgData name="Mahadevaswamy B N" userId="S::mahadevaswamy@mirafra2.onmicrosoft.com::56be1d61-cefd-4185-8118-345507b1c5a8" providerId="AD" clId="Web-{595F6722-B90C-4473-B493-B0052741B389}" dt="2025-01-12T04:31:51.626" v="29" actId="20577"/>
          <ac:spMkLst>
            <pc:docMk/>
            <pc:sldMk cId="2383091091" sldId="283"/>
            <ac:spMk id="3" creationId="{4167B5F6-B802-D1B1-9FC2-BD770E84559F}"/>
          </ac:spMkLst>
        </pc:spChg>
      </pc:sldChg>
    </pc:docChg>
  </pc:docChgLst>
  <pc:docChgLst>
    <pc:chgData name="Mahadevaswamy B N" userId="S::mahadevaswamy@mirafra2.onmicrosoft.com::56be1d61-cefd-4185-8118-345507b1c5a8" providerId="AD" clId="Web-{FEB956EA-9334-46E6-9E39-B9A7FB1C4E56}"/>
    <pc:docChg chg="modSld">
      <pc:chgData name="Mahadevaswamy B N" userId="S::mahadevaswamy@mirafra2.onmicrosoft.com::56be1d61-cefd-4185-8118-345507b1c5a8" providerId="AD" clId="Web-{FEB956EA-9334-46E6-9E39-B9A7FB1C4E56}" dt="2025-01-07T08:24:04.296" v="7" actId="1076"/>
      <pc:docMkLst>
        <pc:docMk/>
      </pc:docMkLst>
      <pc:sldChg chg="modSp">
        <pc:chgData name="Mahadevaswamy B N" userId="S::mahadevaswamy@mirafra2.onmicrosoft.com::56be1d61-cefd-4185-8118-345507b1c5a8" providerId="AD" clId="Web-{FEB956EA-9334-46E6-9E39-B9A7FB1C4E56}" dt="2025-01-07T08:24:04.296" v="7" actId="1076"/>
        <pc:sldMkLst>
          <pc:docMk/>
          <pc:sldMk cId="4232316950" sldId="265"/>
        </pc:sldMkLst>
      </pc:sldChg>
      <pc:sldChg chg="modSp">
        <pc:chgData name="Mahadevaswamy B N" userId="S::mahadevaswamy@mirafra2.onmicrosoft.com::56be1d61-cefd-4185-8118-345507b1c5a8" providerId="AD" clId="Web-{FEB956EA-9334-46E6-9E39-B9A7FB1C4E56}" dt="2025-01-07T08:06:33.376" v="1"/>
        <pc:sldMkLst>
          <pc:docMk/>
          <pc:sldMk cId="2071977791" sldId="266"/>
        </pc:sldMkLst>
        <pc:picChg chg="mod">
          <ac:chgData name="Mahadevaswamy B N" userId="S::mahadevaswamy@mirafra2.onmicrosoft.com::56be1d61-cefd-4185-8118-345507b1c5a8" providerId="AD" clId="Web-{FEB956EA-9334-46E6-9E39-B9A7FB1C4E56}" dt="2025-01-07T08:06:33.376" v="1"/>
          <ac:picMkLst>
            <pc:docMk/>
            <pc:sldMk cId="2071977791" sldId="266"/>
            <ac:picMk id="3" creationId="{2720B1ED-1B2D-5BC3-60D4-7D60A49ACDAB}"/>
          </ac:picMkLst>
        </pc:picChg>
      </pc:sldChg>
      <pc:sldChg chg="modSp">
        <pc:chgData name="Mahadevaswamy B N" userId="S::mahadevaswamy@mirafra2.onmicrosoft.com::56be1d61-cefd-4185-8118-345507b1c5a8" providerId="AD" clId="Web-{FEB956EA-9334-46E6-9E39-B9A7FB1C4E56}" dt="2025-01-07T08:09:11.690" v="5" actId="1076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FEB956EA-9334-46E6-9E39-B9A7FB1C4E56}" dt="2025-01-07T08:07:49.049" v="3" actId="14100"/>
          <ac:spMkLst>
            <pc:docMk/>
            <pc:sldMk cId="3534346333" sldId="267"/>
            <ac:spMk id="3" creationId="{9F514ABD-5668-2C35-5B37-77AFDBAA3C78}"/>
          </ac:spMkLst>
        </pc:spChg>
      </pc:sldChg>
    </pc:docChg>
  </pc:docChgLst>
  <pc:docChgLst>
    <pc:chgData name="Mahadevaswamy B N" userId="S::mahadevaswamy@mirafra2.onmicrosoft.com::56be1d61-cefd-4185-8118-345507b1c5a8" providerId="AD" clId="Web-{10656787-73F6-4E82-B222-C6898133F74A}"/>
    <pc:docChg chg="addSld modSld">
      <pc:chgData name="Mahadevaswamy B N" userId="S::mahadevaswamy@mirafra2.onmicrosoft.com::56be1d61-cefd-4185-8118-345507b1c5a8" providerId="AD" clId="Web-{10656787-73F6-4E82-B222-C6898133F74A}" dt="2025-01-13T06:41:18.524" v="20" actId="1076"/>
      <pc:docMkLst>
        <pc:docMk/>
      </pc:docMkLst>
      <pc:sldChg chg="addSp delSp modSp">
        <pc:chgData name="Mahadevaswamy B N" userId="S::mahadevaswamy@mirafra2.onmicrosoft.com::56be1d61-cefd-4185-8118-345507b1c5a8" providerId="AD" clId="Web-{10656787-73F6-4E82-B222-C6898133F74A}" dt="2025-01-13T06:41:18.524" v="20" actId="1076"/>
        <pc:sldMkLst>
          <pc:docMk/>
          <pc:sldMk cId="3813116292" sldId="286"/>
        </pc:sldMkLst>
        <pc:picChg chg="add mod">
          <ac:chgData name="Mahadevaswamy B N" userId="S::mahadevaswamy@mirafra2.onmicrosoft.com::56be1d61-cefd-4185-8118-345507b1c5a8" providerId="AD" clId="Web-{10656787-73F6-4E82-B222-C6898133F74A}" dt="2025-01-13T06:41:18.524" v="20" actId="1076"/>
          <ac:picMkLst>
            <pc:docMk/>
            <pc:sldMk cId="3813116292" sldId="286"/>
            <ac:picMk id="2" creationId="{7E9222C3-BA6D-7123-ADDA-8D47A21F5B7D}"/>
          </ac:picMkLst>
        </pc:picChg>
        <pc:picChg chg="del">
          <ac:chgData name="Mahadevaswamy B N" userId="S::mahadevaswamy@mirafra2.onmicrosoft.com::56be1d61-cefd-4185-8118-345507b1c5a8" providerId="AD" clId="Web-{10656787-73F6-4E82-B222-C6898133F74A}" dt="2025-01-13T06:41:12.008" v="19"/>
          <ac:picMkLst>
            <pc:docMk/>
            <pc:sldMk cId="3813116292" sldId="286"/>
            <ac:picMk id="9" creationId="{ED446ED0-1FCF-6EF1-E3A2-09208EC33E9F}"/>
          </ac:picMkLst>
        </pc:picChg>
      </pc:sldChg>
      <pc:sldChg chg="addSp delSp modSp new">
        <pc:chgData name="Mahadevaswamy B N" userId="S::mahadevaswamy@mirafra2.onmicrosoft.com::56be1d61-cefd-4185-8118-345507b1c5a8" providerId="AD" clId="Web-{10656787-73F6-4E82-B222-C6898133F74A}" dt="2025-01-13T06:13:14.024" v="10" actId="1076"/>
        <pc:sldMkLst>
          <pc:docMk/>
          <pc:sldMk cId="441590659" sldId="300"/>
        </pc:sldMkLst>
        <pc:spChg chg="mod">
          <ac:chgData name="Mahadevaswamy B N" userId="S::mahadevaswamy@mirafra2.onmicrosoft.com::56be1d61-cefd-4185-8118-345507b1c5a8" providerId="AD" clId="Web-{10656787-73F6-4E82-B222-C6898133F74A}" dt="2025-01-13T06:13:01.117" v="8" actId="20577"/>
          <ac:spMkLst>
            <pc:docMk/>
            <pc:sldMk cId="441590659" sldId="300"/>
            <ac:spMk id="2" creationId="{678903F1-1F16-C7E8-399F-FE90E28E56F3}"/>
          </ac:spMkLst>
        </pc:spChg>
        <pc:spChg chg="del">
          <ac:chgData name="Mahadevaswamy B N" userId="S::mahadevaswamy@mirafra2.onmicrosoft.com::56be1d61-cefd-4185-8118-345507b1c5a8" providerId="AD" clId="Web-{10656787-73F6-4E82-B222-C6898133F74A}" dt="2025-01-13T06:12:18.148" v="2"/>
          <ac:spMkLst>
            <pc:docMk/>
            <pc:sldMk cId="441590659" sldId="300"/>
            <ac:spMk id="3" creationId="{825E570D-6449-C883-3B63-12BA86C7912C}"/>
          </ac:spMkLst>
        </pc:spChg>
        <pc:picChg chg="add mod ord">
          <ac:chgData name="Mahadevaswamy B N" userId="S::mahadevaswamy@mirafra2.onmicrosoft.com::56be1d61-cefd-4185-8118-345507b1c5a8" providerId="AD" clId="Web-{10656787-73F6-4E82-B222-C6898133F74A}" dt="2025-01-13T06:13:14.024" v="10" actId="1076"/>
          <ac:picMkLst>
            <pc:docMk/>
            <pc:sldMk cId="441590659" sldId="300"/>
            <ac:picMk id="4" creationId="{9AFAD177-6D62-D534-EA8A-D11AA4DADDD8}"/>
          </ac:picMkLst>
        </pc:picChg>
      </pc:sldChg>
    </pc:docChg>
  </pc:docChgLst>
  <pc:docChgLst>
    <pc:chgData name="Mahadevaswamy B N" userId="S::mahadevaswamy@mirafra2.onmicrosoft.com::56be1d61-cefd-4185-8118-345507b1c5a8" providerId="AD" clId="Web-{07206C72-E1CC-43AA-B16D-1C5CE59CA905}"/>
    <pc:docChg chg="modSld">
      <pc:chgData name="Mahadevaswamy B N" userId="S::mahadevaswamy@mirafra2.onmicrosoft.com::56be1d61-cefd-4185-8118-345507b1c5a8" providerId="AD" clId="Web-{07206C72-E1CC-43AA-B16D-1C5CE59CA905}" dt="2025-01-09T07:22:39.894" v="92" actId="1076"/>
      <pc:docMkLst>
        <pc:docMk/>
      </pc:docMkLst>
      <pc:sldChg chg="addSp modSp">
        <pc:chgData name="Mahadevaswamy B N" userId="S::mahadevaswamy@mirafra2.onmicrosoft.com::56be1d61-cefd-4185-8118-345507b1c5a8" providerId="AD" clId="Web-{07206C72-E1CC-43AA-B16D-1C5CE59CA905}" dt="2025-01-09T07:09:52.789" v="37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07206C72-E1CC-43AA-B16D-1C5CE59CA905}" dt="2025-01-09T07:09:52.789" v="37" actId="20577"/>
          <ac:spMkLst>
            <pc:docMk/>
            <pc:sldMk cId="4167139631" sldId="262"/>
            <ac:spMk id="3" creationId="{CFAF6E09-3D61-C9F6-4024-9A007B669697}"/>
          </ac:spMkLst>
        </pc:spChg>
        <pc:picChg chg="mod">
          <ac:chgData name="Mahadevaswamy B N" userId="S::mahadevaswamy@mirafra2.onmicrosoft.com::56be1d61-cefd-4185-8118-345507b1c5a8" providerId="AD" clId="Web-{07206C72-E1CC-43AA-B16D-1C5CE59CA905}" dt="2025-01-09T07:07:41.850" v="17" actId="1076"/>
          <ac:picMkLst>
            <pc:docMk/>
            <pc:sldMk cId="4167139631" sldId="262"/>
            <ac:picMk id="4" creationId="{3EED0DFA-A367-0B60-6455-195FBD4E6D97}"/>
          </ac:picMkLst>
        </pc:picChg>
      </pc:sldChg>
      <pc:sldChg chg="addSp delSp modSp">
        <pc:chgData name="Mahadevaswamy B N" userId="S::mahadevaswamy@mirafra2.onmicrosoft.com::56be1d61-cefd-4185-8118-345507b1c5a8" providerId="AD" clId="Web-{07206C72-E1CC-43AA-B16D-1C5CE59CA905}" dt="2025-01-09T07:22:39.894" v="92" actId="1076"/>
        <pc:sldMkLst>
          <pc:docMk/>
          <pc:sldMk cId="2688518812" sldId="284"/>
        </pc:sldMkLst>
        <pc:spChg chg="mod">
          <ac:chgData name="Mahadevaswamy B N" userId="S::mahadevaswamy@mirafra2.onmicrosoft.com::56be1d61-cefd-4185-8118-345507b1c5a8" providerId="AD" clId="Web-{07206C72-E1CC-43AA-B16D-1C5CE59CA905}" dt="2025-01-09T07:21:24.611" v="84" actId="1076"/>
          <ac:spMkLst>
            <pc:docMk/>
            <pc:sldMk cId="2688518812" sldId="284"/>
            <ac:spMk id="3" creationId="{493A0242-B869-0D8A-79FD-8FCCB28D67A4}"/>
          </ac:spMkLst>
        </pc:spChg>
        <pc:spChg chg="add mod">
          <ac:chgData name="Mahadevaswamy B N" userId="S::mahadevaswamy@mirafra2.onmicrosoft.com::56be1d61-cefd-4185-8118-345507b1c5a8" providerId="AD" clId="Web-{07206C72-E1CC-43AA-B16D-1C5CE59CA905}" dt="2025-01-09T07:21:36.065" v="85" actId="1076"/>
          <ac:spMkLst>
            <pc:docMk/>
            <pc:sldMk cId="2688518812" sldId="284"/>
            <ac:spMk id="6" creationId="{9937DF44-176C-F880-E389-E98869552A79}"/>
          </ac:spMkLst>
        </pc:spChg>
        <pc:picChg chg="add mod">
          <ac:chgData name="Mahadevaswamy B N" userId="S::mahadevaswamy@mirafra2.onmicrosoft.com::56be1d61-cefd-4185-8118-345507b1c5a8" providerId="AD" clId="Web-{07206C72-E1CC-43AA-B16D-1C5CE59CA905}" dt="2025-01-09T07:18:28.937" v="69" actId="1076"/>
          <ac:picMkLst>
            <pc:docMk/>
            <pc:sldMk cId="2688518812" sldId="284"/>
            <ac:picMk id="5" creationId="{CA5CF62B-DCDC-D1F8-EDAE-DBD14740BB9B}"/>
          </ac:picMkLst>
        </pc:picChg>
        <pc:picChg chg="add mod">
          <ac:chgData name="Mahadevaswamy B N" userId="S::mahadevaswamy@mirafra2.onmicrosoft.com::56be1d61-cefd-4185-8118-345507b1c5a8" providerId="AD" clId="Web-{07206C72-E1CC-43AA-B16D-1C5CE59CA905}" dt="2025-01-09T07:22:39.894" v="92" actId="1076"/>
          <ac:picMkLst>
            <pc:docMk/>
            <pc:sldMk cId="2688518812" sldId="284"/>
            <ac:picMk id="7" creationId="{16CE8360-2CE3-5DF8-7E7F-6330FD5C34B3}"/>
          </ac:picMkLst>
        </pc:picChg>
      </pc:sldChg>
    </pc:docChg>
  </pc:docChgLst>
  <pc:docChgLst>
    <pc:chgData name="Mahadevaswamy B N" userId="S::mahadevaswamy@mirafra2.onmicrosoft.com::56be1d61-cefd-4185-8118-345507b1c5a8" providerId="AD" clId="Web-{7ED6D9B9-CA5F-4F25-918F-C81E210F402C}"/>
    <pc:docChg chg="modSld">
      <pc:chgData name="Mahadevaswamy B N" userId="S::mahadevaswamy@mirafra2.onmicrosoft.com::56be1d61-cefd-4185-8118-345507b1c5a8" providerId="AD" clId="Web-{7ED6D9B9-CA5F-4F25-918F-C81E210F402C}" dt="2025-01-10T17:14:46.833" v="1" actId="20577"/>
      <pc:docMkLst>
        <pc:docMk/>
      </pc:docMkLst>
      <pc:sldChg chg="modSp">
        <pc:chgData name="Mahadevaswamy B N" userId="S::mahadevaswamy@mirafra2.onmicrosoft.com::56be1d61-cefd-4185-8118-345507b1c5a8" providerId="AD" clId="Web-{7ED6D9B9-CA5F-4F25-918F-C81E210F402C}" dt="2025-01-10T17:14:46.833" v="1" actId="20577"/>
        <pc:sldMkLst>
          <pc:docMk/>
          <pc:sldMk cId="3715681794" sldId="271"/>
        </pc:sldMkLst>
        <pc:spChg chg="mod">
          <ac:chgData name="Mahadevaswamy B N" userId="S::mahadevaswamy@mirafra2.onmicrosoft.com::56be1d61-cefd-4185-8118-345507b1c5a8" providerId="AD" clId="Web-{7ED6D9B9-CA5F-4F25-918F-C81E210F402C}" dt="2025-01-10T17:14:46.833" v="1" actId="20577"/>
          <ac:spMkLst>
            <pc:docMk/>
            <pc:sldMk cId="3715681794" sldId="271"/>
            <ac:spMk id="3" creationId="{F5637236-79CA-8C7D-3C19-073C71D90637}"/>
          </ac:spMkLst>
        </pc:spChg>
      </pc:sldChg>
    </pc:docChg>
  </pc:docChgLst>
  <pc:docChgLst>
    <pc:chgData name="Mahadevaswamy B N" userId="S::mahadevaswamy@mirafra2.onmicrosoft.com::56be1d61-cefd-4185-8118-345507b1c5a8" providerId="AD" clId="Web-{66327AD5-5B5B-4AB8-8406-7A0C6E7C08E6}"/>
    <pc:docChg chg="modSld">
      <pc:chgData name="Mahadevaswamy B N" userId="S::mahadevaswamy@mirafra2.onmicrosoft.com::56be1d61-cefd-4185-8118-345507b1c5a8" providerId="AD" clId="Web-{66327AD5-5B5B-4AB8-8406-7A0C6E7C08E6}" dt="2025-01-06T06:43:07.405" v="44" actId="20577"/>
      <pc:docMkLst>
        <pc:docMk/>
      </pc:docMkLst>
      <pc:sldChg chg="modSp">
        <pc:chgData name="Mahadevaswamy B N" userId="S::mahadevaswamy@mirafra2.onmicrosoft.com::56be1d61-cefd-4185-8118-345507b1c5a8" providerId="AD" clId="Web-{66327AD5-5B5B-4AB8-8406-7A0C6E7C08E6}" dt="2025-01-06T06:43:07.405" v="44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66327AD5-5B5B-4AB8-8406-7A0C6E7C08E6}" dt="2025-01-06T06:43:07.405" v="44" actId="20577"/>
          <ac:spMkLst>
            <pc:docMk/>
            <pc:sldMk cId="3534346333" sldId="267"/>
            <ac:spMk id="3" creationId="{9F514ABD-5668-2C35-5B37-77AFDBAA3C78}"/>
          </ac:spMkLst>
        </pc:spChg>
      </pc:sldChg>
    </pc:docChg>
  </pc:docChgLst>
  <pc:docChgLst>
    <pc:chgData name="Mahadevaswamy B N" userId="S::mahadevaswamy@mirafra2.onmicrosoft.com::56be1d61-cefd-4185-8118-345507b1c5a8" providerId="AD" clId="Web-{24DF75F3-44E4-4D34-86E3-60C1C884DA34}"/>
    <pc:docChg chg="addSld modSld">
      <pc:chgData name="Mahadevaswamy B N" userId="S::mahadevaswamy@mirafra2.onmicrosoft.com::56be1d61-cefd-4185-8118-345507b1c5a8" providerId="AD" clId="Web-{24DF75F3-44E4-4D34-86E3-60C1C884DA34}" dt="2025-01-05T14:45:35.841" v="159"/>
      <pc:docMkLst>
        <pc:docMk/>
      </pc:docMkLst>
      <pc:sldChg chg="modSp">
        <pc:chgData name="Mahadevaswamy B N" userId="S::mahadevaswamy@mirafra2.onmicrosoft.com::56be1d61-cefd-4185-8118-345507b1c5a8" providerId="AD" clId="Web-{24DF75F3-44E4-4D34-86E3-60C1C884DA34}" dt="2025-01-05T14:34:33.932" v="36" actId="20577"/>
        <pc:sldMkLst>
          <pc:docMk/>
          <pc:sldMk cId="2185875816" sldId="256"/>
        </pc:sldMkLst>
        <pc:spChg chg="mod">
          <ac:chgData name="Mahadevaswamy B N" userId="S::mahadevaswamy@mirafra2.onmicrosoft.com::56be1d61-cefd-4185-8118-345507b1c5a8" providerId="AD" clId="Web-{24DF75F3-44E4-4D34-86E3-60C1C884DA34}" dt="2025-01-05T14:33:37.322" v="22" actId="14100"/>
          <ac:spMkLst>
            <pc:docMk/>
            <pc:sldMk cId="2185875816" sldId="256"/>
            <ac:spMk id="2" creationId="{4D687081-16D7-4BC5-A7DB-E70117439F85}"/>
          </ac:spMkLst>
        </pc:spChg>
        <pc:spChg chg="mod">
          <ac:chgData name="Mahadevaswamy B N" userId="S::mahadevaswamy@mirafra2.onmicrosoft.com::56be1d61-cefd-4185-8118-345507b1c5a8" providerId="AD" clId="Web-{24DF75F3-44E4-4D34-86E3-60C1C884DA34}" dt="2025-01-05T14:34:33.932" v="36" actId="20577"/>
          <ac:spMkLst>
            <pc:docMk/>
            <pc:sldMk cId="2185875816" sldId="256"/>
            <ac:spMk id="3" creationId="{1841851F-203A-4F8E-AA75-478526ABA894}"/>
          </ac:spMkLst>
        </pc:spChg>
      </pc:sldChg>
      <pc:sldChg chg="modSp new">
        <pc:chgData name="Mahadevaswamy B N" userId="S::mahadevaswamy@mirafra2.onmicrosoft.com::56be1d61-cefd-4185-8118-345507b1c5a8" providerId="AD" clId="Web-{24DF75F3-44E4-4D34-86E3-60C1C884DA34}" dt="2025-01-05T14:45:33.638" v="158" actId="20577"/>
        <pc:sldMkLst>
          <pc:docMk/>
          <pc:sldMk cId="4167139631" sldId="262"/>
        </pc:sldMkLst>
        <pc:spChg chg="mod">
          <ac:chgData name="Mahadevaswamy B N" userId="S::mahadevaswamy@mirafra2.onmicrosoft.com::56be1d61-cefd-4185-8118-345507b1c5a8" providerId="AD" clId="Web-{24DF75F3-44E4-4D34-86E3-60C1C884DA34}" dt="2025-01-05T14:39:31.331" v="80" actId="20577"/>
          <ac:spMkLst>
            <pc:docMk/>
            <pc:sldMk cId="4167139631" sldId="262"/>
            <ac:spMk id="2" creationId="{6235569D-A770-3815-E94A-F0C28EAAB118}"/>
          </ac:spMkLst>
        </pc:spChg>
        <pc:spChg chg="mod">
          <ac:chgData name="Mahadevaswamy B N" userId="S::mahadevaswamy@mirafra2.onmicrosoft.com::56be1d61-cefd-4185-8118-345507b1c5a8" providerId="AD" clId="Web-{24DF75F3-44E4-4D34-86E3-60C1C884DA34}" dt="2025-01-05T14:45:33.638" v="158" actId="20577"/>
          <ac:spMkLst>
            <pc:docMk/>
            <pc:sldMk cId="4167139631" sldId="262"/>
            <ac:spMk id="3" creationId="{CFAF6E09-3D61-C9F6-4024-9A007B669697}"/>
          </ac:spMkLst>
        </pc:spChg>
      </pc:sldChg>
      <pc:sldChg chg="new">
        <pc:chgData name="Mahadevaswamy B N" userId="S::mahadevaswamy@mirafra2.onmicrosoft.com::56be1d61-cefd-4185-8118-345507b1c5a8" providerId="AD" clId="Web-{24DF75F3-44E4-4D34-86E3-60C1C884DA34}" dt="2025-01-05T14:32:21.930" v="1"/>
        <pc:sldMkLst>
          <pc:docMk/>
          <pc:sldMk cId="2360495878" sldId="263"/>
        </pc:sldMkLst>
      </pc:sldChg>
      <pc:sldChg chg="add replId">
        <pc:chgData name="Mahadevaswamy B N" userId="S::mahadevaswamy@mirafra2.onmicrosoft.com::56be1d61-cefd-4185-8118-345507b1c5a8" providerId="AD" clId="Web-{24DF75F3-44E4-4D34-86E3-60C1C884DA34}" dt="2025-01-05T14:32:29.899" v="2"/>
        <pc:sldMkLst>
          <pc:docMk/>
          <pc:sldMk cId="1101068126" sldId="264"/>
        </pc:sldMkLst>
      </pc:sldChg>
      <pc:sldChg chg="new">
        <pc:chgData name="Mahadevaswamy B N" userId="S::mahadevaswamy@mirafra2.onmicrosoft.com::56be1d61-cefd-4185-8118-345507b1c5a8" providerId="AD" clId="Web-{24DF75F3-44E4-4D34-86E3-60C1C884DA34}" dt="2025-01-05T14:45:35.841" v="159"/>
        <pc:sldMkLst>
          <pc:docMk/>
          <pc:sldMk cId="4232316950" sldId="265"/>
        </pc:sldMkLst>
      </pc:sldChg>
    </pc:docChg>
  </pc:docChgLst>
  <pc:docChgLst>
    <pc:chgData name="Mahadevaswamy B N" userId="S::mahadevaswamy@mirafra2.onmicrosoft.com::56be1d61-cefd-4185-8118-345507b1c5a8" providerId="AD" clId="Web-{E21AED9E-3911-4911-AF05-EA2953DD2A57}"/>
    <pc:docChg chg="modSld sldOrd">
      <pc:chgData name="Mahadevaswamy B N" userId="S::mahadevaswamy@mirafra2.onmicrosoft.com::56be1d61-cefd-4185-8118-345507b1c5a8" providerId="AD" clId="Web-{E21AED9E-3911-4911-AF05-EA2953DD2A57}" dt="2025-01-06T04:50:53.371" v="37"/>
      <pc:docMkLst>
        <pc:docMk/>
      </pc:docMkLst>
      <pc:sldChg chg="modSp">
        <pc:chgData name="Mahadevaswamy B N" userId="S::mahadevaswamy@mirafra2.onmicrosoft.com::56be1d61-cefd-4185-8118-345507b1c5a8" providerId="AD" clId="Web-{E21AED9E-3911-4911-AF05-EA2953DD2A57}" dt="2025-01-06T04:33:53.858" v="32" actId="14100"/>
        <pc:sldMkLst>
          <pc:docMk/>
          <pc:sldMk cId="302665335" sldId="257"/>
        </pc:sldMkLst>
        <pc:spChg chg="mod">
          <ac:chgData name="Mahadevaswamy B N" userId="S::mahadevaswamy@mirafra2.onmicrosoft.com::56be1d61-cefd-4185-8118-345507b1c5a8" providerId="AD" clId="Web-{E21AED9E-3911-4911-AF05-EA2953DD2A57}" dt="2025-01-06T04:33:37.561" v="31" actId="20577"/>
          <ac:spMkLst>
            <pc:docMk/>
            <pc:sldMk cId="302665335" sldId="257"/>
            <ac:spMk id="2" creationId="{9A134327-4864-46BB-A57A-7055C9E3AEC1}"/>
          </ac:spMkLst>
        </pc:spChg>
        <pc:graphicFrameChg chg="mod modGraphic">
          <ac:chgData name="Mahadevaswamy B N" userId="S::mahadevaswamy@mirafra2.onmicrosoft.com::56be1d61-cefd-4185-8118-345507b1c5a8" providerId="AD" clId="Web-{E21AED9E-3911-4911-AF05-EA2953DD2A57}" dt="2025-01-06T04:33:53.858" v="32" actId="14100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  <pc:sldChg chg="modSp ord">
        <pc:chgData name="Mahadevaswamy B N" userId="S::mahadevaswamy@mirafra2.onmicrosoft.com::56be1d61-cefd-4185-8118-345507b1c5a8" providerId="AD" clId="Web-{E21AED9E-3911-4911-AF05-EA2953DD2A57}" dt="2025-01-06T04:50:53.371" v="37"/>
        <pc:sldMkLst>
          <pc:docMk/>
          <pc:sldMk cId="2360495878" sldId="263"/>
        </pc:sldMkLst>
        <pc:picChg chg="mod">
          <ac:chgData name="Mahadevaswamy B N" userId="S::mahadevaswamy@mirafra2.onmicrosoft.com::56be1d61-cefd-4185-8118-345507b1c5a8" providerId="AD" clId="Web-{E21AED9E-3911-4911-AF05-EA2953DD2A57}" dt="2025-01-06T04:22:39.927" v="1" actId="14100"/>
          <ac:picMkLst>
            <pc:docMk/>
            <pc:sldMk cId="2360495878" sldId="263"/>
            <ac:picMk id="4" creationId="{3818A0D0-05E6-D7A4-7134-2A1C9C249EDA}"/>
          </ac:picMkLst>
        </pc:picChg>
      </pc:sldChg>
      <pc:sldChg chg="modSp">
        <pc:chgData name="Mahadevaswamy B N" userId="S::mahadevaswamy@mirafra2.onmicrosoft.com::56be1d61-cefd-4185-8118-345507b1c5a8" providerId="AD" clId="Web-{E21AED9E-3911-4911-AF05-EA2953DD2A57}" dt="2025-01-06T04:46:35.181" v="36" actId="20577"/>
        <pc:sldMkLst>
          <pc:docMk/>
          <pc:sldMk cId="2071977791" sldId="266"/>
        </pc:sldMkLst>
        <pc:spChg chg="mod">
          <ac:chgData name="Mahadevaswamy B N" userId="S::mahadevaswamy@mirafra2.onmicrosoft.com::56be1d61-cefd-4185-8118-345507b1c5a8" providerId="AD" clId="Web-{E21AED9E-3911-4911-AF05-EA2953DD2A57}" dt="2025-01-06T04:46:35.181" v="36" actId="20577"/>
          <ac:spMkLst>
            <pc:docMk/>
            <pc:sldMk cId="2071977791" sldId="266"/>
            <ac:spMk id="15" creationId="{C302602D-A110-54AA-F29A-D47D9F6E593B}"/>
          </ac:spMkLst>
        </pc:spChg>
      </pc:sldChg>
    </pc:docChg>
  </pc:docChgLst>
  <pc:docChgLst>
    <pc:chgData name="Mahadevaswamy B N" userId="S::mahadevaswamy@mirafra2.onmicrosoft.com::56be1d61-cefd-4185-8118-345507b1c5a8" providerId="AD" clId="Web-{B85488C3-BFA1-486B-84F4-229861D0672D}"/>
    <pc:docChg chg="addSld delSld modSld">
      <pc:chgData name="Mahadevaswamy B N" userId="S::mahadevaswamy@mirafra2.onmicrosoft.com::56be1d61-cefd-4185-8118-345507b1c5a8" providerId="AD" clId="Web-{B85488C3-BFA1-486B-84F4-229861D0672D}" dt="2025-01-13T06:09:50.413" v="63" actId="14100"/>
      <pc:docMkLst>
        <pc:docMk/>
      </pc:docMkLst>
      <pc:sldChg chg="addSp delSp modSp">
        <pc:chgData name="Mahadevaswamy B N" userId="S::mahadevaswamy@mirafra2.onmicrosoft.com::56be1d61-cefd-4185-8118-345507b1c5a8" providerId="AD" clId="Web-{B85488C3-BFA1-486B-84F4-229861D0672D}" dt="2025-01-13T06:09:50.413" v="63" actId="14100"/>
        <pc:sldMkLst>
          <pc:docMk/>
          <pc:sldMk cId="4167139631" sldId="262"/>
        </pc:sldMkLst>
        <pc:picChg chg="del">
          <ac:chgData name="Mahadevaswamy B N" userId="S::mahadevaswamy@mirafra2.onmicrosoft.com::56be1d61-cefd-4185-8118-345507b1c5a8" providerId="AD" clId="Web-{B85488C3-BFA1-486B-84F4-229861D0672D}" dt="2025-01-13T05:36:36.086" v="0"/>
          <ac:picMkLst>
            <pc:docMk/>
            <pc:sldMk cId="4167139631" sldId="262"/>
            <ac:picMk id="5" creationId="{B7B199E0-AAB8-57F8-55B7-97C71A91B6F4}"/>
          </ac:picMkLst>
        </pc:picChg>
        <pc:picChg chg="add mod">
          <ac:chgData name="Mahadevaswamy B N" userId="S::mahadevaswamy@mirafra2.onmicrosoft.com::56be1d61-cefd-4185-8118-345507b1c5a8" providerId="AD" clId="Web-{B85488C3-BFA1-486B-84F4-229861D0672D}" dt="2025-01-13T06:09:50.413" v="63" actId="14100"/>
          <ac:picMkLst>
            <pc:docMk/>
            <pc:sldMk cId="4167139631" sldId="262"/>
            <ac:picMk id="6" creationId="{CA8E6DD8-3098-76AC-34A0-FD74663AD9B9}"/>
          </ac:picMkLst>
        </pc:picChg>
      </pc:sldChg>
      <pc:sldChg chg="addSp delSp modSp">
        <pc:chgData name="Mahadevaswamy B N" userId="S::mahadevaswamy@mirafra2.onmicrosoft.com::56be1d61-cefd-4185-8118-345507b1c5a8" providerId="AD" clId="Web-{B85488C3-BFA1-486B-84F4-229861D0672D}" dt="2025-01-13T06:06:37.612" v="43" actId="1076"/>
        <pc:sldMkLst>
          <pc:docMk/>
          <pc:sldMk cId="2184424050" sldId="278"/>
        </pc:sldMkLst>
        <pc:picChg chg="del">
          <ac:chgData name="Mahadevaswamy B N" userId="S::mahadevaswamy@mirafra2.onmicrosoft.com::56be1d61-cefd-4185-8118-345507b1c5a8" providerId="AD" clId="Web-{B85488C3-BFA1-486B-84F4-229861D0672D}" dt="2025-01-13T06:01:28.966" v="15"/>
          <ac:picMkLst>
            <pc:docMk/>
            <pc:sldMk cId="2184424050" sldId="278"/>
            <ac:picMk id="5" creationId="{E17063C8-3A46-46D9-028D-A7A190FCE72C}"/>
          </ac:picMkLst>
        </pc:picChg>
        <pc:picChg chg="add del mod">
          <ac:chgData name="Mahadevaswamy B N" userId="S::mahadevaswamy@mirafra2.onmicrosoft.com::56be1d61-cefd-4185-8118-345507b1c5a8" providerId="AD" clId="Web-{B85488C3-BFA1-486B-84F4-229861D0672D}" dt="2025-01-13T06:05:38.236" v="35"/>
          <ac:picMkLst>
            <pc:docMk/>
            <pc:sldMk cId="2184424050" sldId="278"/>
            <ac:picMk id="6" creationId="{07DAFBF2-F300-A085-FD99-A6873C64A8BA}"/>
          </ac:picMkLst>
        </pc:picChg>
        <pc:picChg chg="del">
          <ac:chgData name="Mahadevaswamy B N" userId="S::mahadevaswamy@mirafra2.onmicrosoft.com::56be1d61-cefd-4185-8118-345507b1c5a8" providerId="AD" clId="Web-{B85488C3-BFA1-486B-84F4-229861D0672D}" dt="2025-01-13T06:05:07.127" v="32"/>
          <ac:picMkLst>
            <pc:docMk/>
            <pc:sldMk cId="2184424050" sldId="278"/>
            <ac:picMk id="7" creationId="{7DDC501C-F1F3-461A-760A-DC5834769869}"/>
          </ac:picMkLst>
        </pc:picChg>
        <pc:picChg chg="add mod">
          <ac:chgData name="Mahadevaswamy B N" userId="S::mahadevaswamy@mirafra2.onmicrosoft.com::56be1d61-cefd-4185-8118-345507b1c5a8" providerId="AD" clId="Web-{B85488C3-BFA1-486B-84F4-229861D0672D}" dt="2025-01-13T06:05:15.892" v="34" actId="1076"/>
          <ac:picMkLst>
            <pc:docMk/>
            <pc:sldMk cId="2184424050" sldId="278"/>
            <ac:picMk id="8" creationId="{E0D12B2B-BE5C-A703-13CC-A0EC1B371E70}"/>
          </ac:picMkLst>
        </pc:picChg>
        <pc:picChg chg="add mod">
          <ac:chgData name="Mahadevaswamy B N" userId="S::mahadevaswamy@mirafra2.onmicrosoft.com::56be1d61-cefd-4185-8118-345507b1c5a8" providerId="AD" clId="Web-{B85488C3-BFA1-486B-84F4-229861D0672D}" dt="2025-01-13T06:06:37.612" v="43" actId="1076"/>
          <ac:picMkLst>
            <pc:docMk/>
            <pc:sldMk cId="2184424050" sldId="278"/>
            <ac:picMk id="9" creationId="{7DB6B3B9-5F87-8BAC-C075-D8ABB451D4B8}"/>
          </ac:picMkLst>
        </pc:picChg>
      </pc:sldChg>
      <pc:sldChg chg="addSp delSp modSp">
        <pc:chgData name="Mahadevaswamy B N" userId="S::mahadevaswamy@mirafra2.onmicrosoft.com::56be1d61-cefd-4185-8118-345507b1c5a8" providerId="AD" clId="Web-{B85488C3-BFA1-486B-84F4-229861D0672D}" dt="2025-01-13T06:09:15.803" v="62" actId="1076"/>
        <pc:sldMkLst>
          <pc:docMk/>
          <pc:sldMk cId="3813116292" sldId="286"/>
        </pc:sldMkLst>
        <pc:spChg chg="mod">
          <ac:chgData name="Mahadevaswamy B N" userId="S::mahadevaswamy@mirafra2.onmicrosoft.com::56be1d61-cefd-4185-8118-345507b1c5a8" providerId="AD" clId="Web-{B85488C3-BFA1-486B-84F4-229861D0672D}" dt="2025-01-13T06:06:59.128" v="47" actId="1076"/>
          <ac:spMkLst>
            <pc:docMk/>
            <pc:sldMk cId="3813116292" sldId="286"/>
            <ac:spMk id="3" creationId="{BD3A6E78-A5B1-E11C-F7DB-DB569E3B82D2}"/>
          </ac:spMkLst>
        </pc:spChg>
        <pc:picChg chg="add del">
          <ac:chgData name="Mahadevaswamy B N" userId="S::mahadevaswamy@mirafra2.onmicrosoft.com::56be1d61-cefd-4185-8118-345507b1c5a8" providerId="AD" clId="Web-{B85488C3-BFA1-486B-84F4-229861D0672D}" dt="2025-01-13T06:07:03.004" v="48"/>
          <ac:picMkLst>
            <pc:docMk/>
            <pc:sldMk cId="3813116292" sldId="286"/>
            <ac:picMk id="4" creationId="{BBB6D649-E7E7-E3E4-668E-061141EA8F5F}"/>
          </ac:picMkLst>
        </pc:picChg>
        <pc:picChg chg="del">
          <ac:chgData name="Mahadevaswamy B N" userId="S::mahadevaswamy@mirafra2.onmicrosoft.com::56be1d61-cefd-4185-8118-345507b1c5a8" providerId="AD" clId="Web-{B85488C3-BFA1-486B-84F4-229861D0672D}" dt="2025-01-13T06:06:51.581" v="44"/>
          <ac:picMkLst>
            <pc:docMk/>
            <pc:sldMk cId="3813116292" sldId="286"/>
            <ac:picMk id="7" creationId="{8551A120-C304-ECDB-96DC-7B0DF7248712}"/>
          </ac:picMkLst>
        </pc:picChg>
        <pc:picChg chg="add del mod">
          <ac:chgData name="Mahadevaswamy B N" userId="S::mahadevaswamy@mirafra2.onmicrosoft.com::56be1d61-cefd-4185-8118-345507b1c5a8" providerId="AD" clId="Web-{B85488C3-BFA1-486B-84F4-229861D0672D}" dt="2025-01-13T06:08:49.396" v="56"/>
          <ac:picMkLst>
            <pc:docMk/>
            <pc:sldMk cId="3813116292" sldId="286"/>
            <ac:picMk id="8" creationId="{711BF5AB-6A17-D60B-9850-E8239A30C0F2}"/>
          </ac:picMkLst>
        </pc:picChg>
        <pc:picChg chg="add mod">
          <ac:chgData name="Mahadevaswamy B N" userId="S::mahadevaswamy@mirafra2.onmicrosoft.com::56be1d61-cefd-4185-8118-345507b1c5a8" providerId="AD" clId="Web-{B85488C3-BFA1-486B-84F4-229861D0672D}" dt="2025-01-13T06:09:15.803" v="62" actId="1076"/>
          <ac:picMkLst>
            <pc:docMk/>
            <pc:sldMk cId="3813116292" sldId="286"/>
            <ac:picMk id="9" creationId="{ED446ED0-1FCF-6EF1-E3A2-09208EC33E9F}"/>
          </ac:picMkLst>
        </pc:picChg>
      </pc:sldChg>
      <pc:sldChg chg="new del">
        <pc:chgData name="Mahadevaswamy B N" userId="S::mahadevaswamy@mirafra2.onmicrosoft.com::56be1d61-cefd-4185-8118-345507b1c5a8" providerId="AD" clId="Web-{B85488C3-BFA1-486B-84F4-229861D0672D}" dt="2025-01-13T06:00:21.012" v="12"/>
        <pc:sldMkLst>
          <pc:docMk/>
          <pc:sldMk cId="1778904721" sldId="300"/>
        </pc:sldMkLst>
      </pc:sldChg>
    </pc:docChg>
  </pc:docChgLst>
  <pc:docChgLst>
    <pc:chgData name="Mahadevaswamy B N" userId="S::mahadevaswamy@mirafra2.onmicrosoft.com::56be1d61-cefd-4185-8118-345507b1c5a8" providerId="AD" clId="Web-{1F1463F7-CD51-4BA6-BFC9-4F01730FB6F7}"/>
    <pc:docChg chg="addSld modSld sldOrd">
      <pc:chgData name="Mahadevaswamy B N" userId="S::mahadevaswamy@mirafra2.onmicrosoft.com::56be1d61-cefd-4185-8118-345507b1c5a8" providerId="AD" clId="Web-{1F1463F7-CD51-4BA6-BFC9-4F01730FB6F7}" dt="2025-01-10T07:31:06.650" v="228"/>
      <pc:docMkLst>
        <pc:docMk/>
      </pc:docMkLst>
      <pc:sldChg chg="modSp">
        <pc:chgData name="Mahadevaswamy B N" userId="S::mahadevaswamy@mirafra2.onmicrosoft.com::56be1d61-cefd-4185-8118-345507b1c5a8" providerId="AD" clId="Web-{1F1463F7-CD51-4BA6-BFC9-4F01730FB6F7}" dt="2025-01-10T06:04:31.616" v="89" actId="1076"/>
        <pc:sldMkLst>
          <pc:docMk/>
          <pc:sldMk cId="2360495878" sldId="263"/>
        </pc:sldMkLst>
        <pc:spChg chg="mod">
          <ac:chgData name="Mahadevaswamy B N" userId="S::mahadevaswamy@mirafra2.onmicrosoft.com::56be1d61-cefd-4185-8118-345507b1c5a8" providerId="AD" clId="Web-{1F1463F7-CD51-4BA6-BFC9-4F01730FB6F7}" dt="2025-01-10T06:04:31.616" v="89" actId="1076"/>
          <ac:spMkLst>
            <pc:docMk/>
            <pc:sldMk cId="2360495878" sldId="263"/>
            <ac:spMk id="2" creationId="{7291ED2D-3006-B568-45EB-82EAB163CAA1}"/>
          </ac:spMkLst>
        </pc:spChg>
      </pc:sldChg>
      <pc:sldChg chg="modSp">
        <pc:chgData name="Mahadevaswamy B N" userId="S::mahadevaswamy@mirafra2.onmicrosoft.com::56be1d61-cefd-4185-8118-345507b1c5a8" providerId="AD" clId="Web-{1F1463F7-CD51-4BA6-BFC9-4F01730FB6F7}" dt="2025-01-10T05:59:56.361" v="45" actId="20577"/>
        <pc:sldMkLst>
          <pc:docMk/>
          <pc:sldMk cId="3534346333" sldId="267"/>
        </pc:sldMkLst>
        <pc:spChg chg="mod">
          <ac:chgData name="Mahadevaswamy B N" userId="S::mahadevaswamy@mirafra2.onmicrosoft.com::56be1d61-cefd-4185-8118-345507b1c5a8" providerId="AD" clId="Web-{1F1463F7-CD51-4BA6-BFC9-4F01730FB6F7}" dt="2025-01-10T05:59:56.361" v="45" actId="20577"/>
          <ac:spMkLst>
            <pc:docMk/>
            <pc:sldMk cId="3534346333" sldId="267"/>
            <ac:spMk id="3" creationId="{9F514ABD-5668-2C35-5B37-77AFDBAA3C78}"/>
          </ac:spMkLst>
        </pc:spChg>
      </pc:sldChg>
      <pc:sldChg chg="modSp">
        <pc:chgData name="Mahadevaswamy B N" userId="S::mahadevaswamy@mirafra2.onmicrosoft.com::56be1d61-cefd-4185-8118-345507b1c5a8" providerId="AD" clId="Web-{1F1463F7-CD51-4BA6-BFC9-4F01730FB6F7}" dt="2025-01-10T06:06:55.290" v="102" actId="1076"/>
        <pc:sldMkLst>
          <pc:docMk/>
          <pc:sldMk cId="1924595288" sldId="268"/>
        </pc:sldMkLst>
        <pc:spChg chg="mod">
          <ac:chgData name="Mahadevaswamy B N" userId="S::mahadevaswamy@mirafra2.onmicrosoft.com::56be1d61-cefd-4185-8118-345507b1c5a8" providerId="AD" clId="Web-{1F1463F7-CD51-4BA6-BFC9-4F01730FB6F7}" dt="2025-01-10T06:05:33.242" v="100" actId="20577"/>
          <ac:spMkLst>
            <pc:docMk/>
            <pc:sldMk cId="1924595288" sldId="268"/>
            <ac:spMk id="2" creationId="{7BD9180A-8DFF-F462-26F1-8108DAC88D5D}"/>
          </ac:spMkLst>
        </pc:spChg>
      </pc:sldChg>
      <pc:sldChg chg="ord">
        <pc:chgData name="Mahadevaswamy B N" userId="S::mahadevaswamy@mirafra2.onmicrosoft.com::56be1d61-cefd-4185-8118-345507b1c5a8" providerId="AD" clId="Web-{1F1463F7-CD51-4BA6-BFC9-4F01730FB6F7}" dt="2025-01-10T06:08:25.745" v="103"/>
        <pc:sldMkLst>
          <pc:docMk/>
          <pc:sldMk cId="2417212393" sldId="269"/>
        </pc:sldMkLst>
      </pc:sldChg>
      <pc:sldChg chg="modSp">
        <pc:chgData name="Mahadevaswamy B N" userId="S::mahadevaswamy@mirafra2.onmicrosoft.com::56be1d61-cefd-4185-8118-345507b1c5a8" providerId="AD" clId="Web-{1F1463F7-CD51-4BA6-BFC9-4F01730FB6F7}" dt="2025-01-10T06:29:03.911" v="177" actId="20577"/>
        <pc:sldMkLst>
          <pc:docMk/>
          <pc:sldMk cId="1704909642" sldId="270"/>
        </pc:sldMkLst>
        <pc:spChg chg="mod">
          <ac:chgData name="Mahadevaswamy B N" userId="S::mahadevaswamy@mirafra2.onmicrosoft.com::56be1d61-cefd-4185-8118-345507b1c5a8" providerId="AD" clId="Web-{1F1463F7-CD51-4BA6-BFC9-4F01730FB6F7}" dt="2025-01-10T06:29:03.911" v="177" actId="20577"/>
          <ac:spMkLst>
            <pc:docMk/>
            <pc:sldMk cId="1704909642" sldId="270"/>
            <ac:spMk id="3" creationId="{8CB4D628-8844-B59E-1F22-5629EA2D8252}"/>
          </ac:spMkLst>
        </pc:spChg>
      </pc:sldChg>
      <pc:sldChg chg="modSp ord">
        <pc:chgData name="Mahadevaswamy B N" userId="S::mahadevaswamy@mirafra2.onmicrosoft.com::56be1d61-cefd-4185-8118-345507b1c5a8" providerId="AD" clId="Web-{1F1463F7-CD51-4BA6-BFC9-4F01730FB6F7}" dt="2025-01-10T06:10:42.435" v="116" actId="20577"/>
        <pc:sldMkLst>
          <pc:docMk/>
          <pc:sldMk cId="2342558769" sldId="285"/>
        </pc:sldMkLst>
        <pc:spChg chg="mod">
          <ac:chgData name="Mahadevaswamy B N" userId="S::mahadevaswamy@mirafra2.onmicrosoft.com::56be1d61-cefd-4185-8118-345507b1c5a8" providerId="AD" clId="Web-{1F1463F7-CD51-4BA6-BFC9-4F01730FB6F7}" dt="2025-01-10T06:10:42.435" v="116" actId="20577"/>
          <ac:spMkLst>
            <pc:docMk/>
            <pc:sldMk cId="2342558769" sldId="285"/>
            <ac:spMk id="8" creationId="{A3C22307-6305-A121-F5EB-FE3E39F41272}"/>
          </ac:spMkLst>
        </pc:spChg>
      </pc:sldChg>
      <pc:sldChg chg="addSp delSp modSp">
        <pc:chgData name="Mahadevaswamy B N" userId="S::mahadevaswamy@mirafra2.onmicrosoft.com::56be1d61-cefd-4185-8118-345507b1c5a8" providerId="AD" clId="Web-{1F1463F7-CD51-4BA6-BFC9-4F01730FB6F7}" dt="2025-01-10T07:31:06.650" v="228"/>
        <pc:sldMkLst>
          <pc:docMk/>
          <pc:sldMk cId="3813116292" sldId="286"/>
        </pc:sldMkLst>
        <pc:spChg chg="add mod">
          <ac:chgData name="Mahadevaswamy B N" userId="S::mahadevaswamy@mirafra2.onmicrosoft.com::56be1d61-cefd-4185-8118-345507b1c5a8" providerId="AD" clId="Web-{1F1463F7-CD51-4BA6-BFC9-4F01730FB6F7}" dt="2025-01-10T07:31:06.650" v="228"/>
          <ac:spMkLst>
            <pc:docMk/>
            <pc:sldMk cId="3813116292" sldId="286"/>
            <ac:spMk id="3" creationId="{BD3A6E78-A5B1-E11C-F7DB-DB569E3B82D2}"/>
          </ac:spMkLst>
        </pc:spChg>
        <pc:spChg chg="add">
          <ac:chgData name="Mahadevaswamy B N" userId="S::mahadevaswamy@mirafra2.onmicrosoft.com::56be1d61-cefd-4185-8118-345507b1c5a8" providerId="AD" clId="Web-{1F1463F7-CD51-4BA6-BFC9-4F01730FB6F7}" dt="2025-01-10T07:31:06.650" v="228"/>
          <ac:spMkLst>
            <pc:docMk/>
            <pc:sldMk cId="3813116292" sldId="286"/>
            <ac:spMk id="134" creationId="{E0CFC9FD-365D-4CE7-AD41-1D096107F103}"/>
          </ac:spMkLst>
        </pc:spChg>
        <pc:grpChg chg="add">
          <ac:chgData name="Mahadevaswamy B N" userId="S::mahadevaswamy@mirafra2.onmicrosoft.com::56be1d61-cefd-4185-8118-345507b1c5a8" providerId="AD" clId="Web-{1F1463F7-CD51-4BA6-BFC9-4F01730FB6F7}" dt="2025-01-10T07:31:06.650" v="228"/>
          <ac:grpSpMkLst>
            <pc:docMk/>
            <pc:sldMk cId="3813116292" sldId="286"/>
            <ac:grpSpMk id="133" creationId="{039C885C-7507-48BC-8DA5-9B9A8A3B290E}"/>
          </ac:grpSpMkLst>
        </pc:grpChg>
        <pc:picChg chg="add">
          <ac:chgData name="Mahadevaswamy B N" userId="S::mahadevaswamy@mirafra2.onmicrosoft.com::56be1d61-cefd-4185-8118-345507b1c5a8" providerId="AD" clId="Web-{1F1463F7-CD51-4BA6-BFC9-4F01730FB6F7}" dt="2025-01-10T07:31:06.650" v="228"/>
          <ac:picMkLst>
            <pc:docMk/>
            <pc:sldMk cId="3813116292" sldId="286"/>
            <ac:picMk id="131" creationId="{9EB19A0D-88ED-4EC7-B012-FDA45662F228}"/>
          </ac:picMkLst>
        </pc:picChg>
      </pc:sldChg>
      <pc:sldChg chg="addSp delSp modSp new">
        <pc:chgData name="Mahadevaswamy B N" userId="S::mahadevaswamy@mirafra2.onmicrosoft.com::56be1d61-cefd-4185-8118-345507b1c5a8" providerId="AD" clId="Web-{1F1463F7-CD51-4BA6-BFC9-4F01730FB6F7}" dt="2025-01-10T06:02:09.926" v="77" actId="1076"/>
        <pc:sldMkLst>
          <pc:docMk/>
          <pc:sldMk cId="1335311666" sldId="287"/>
        </pc:sldMkLst>
        <pc:spChg chg="add del mod">
          <ac:chgData name="Mahadevaswamy B N" userId="S::mahadevaswamy@mirafra2.onmicrosoft.com::56be1d61-cefd-4185-8118-345507b1c5a8" providerId="AD" clId="Web-{1F1463F7-CD51-4BA6-BFC9-4F01730FB6F7}" dt="2025-01-10T05:59:42.423" v="43" actId="20577"/>
          <ac:spMkLst>
            <pc:docMk/>
            <pc:sldMk cId="1335311666" sldId="287"/>
            <ac:spMk id="2" creationId="{8FEC2B59-0F1B-B2BE-B588-F2052A38CBCB}"/>
          </ac:spMkLst>
        </pc:spChg>
        <pc:spChg chg="mod">
          <ac:chgData name="Mahadevaswamy B N" userId="S::mahadevaswamy@mirafra2.onmicrosoft.com::56be1d61-cefd-4185-8118-345507b1c5a8" providerId="AD" clId="Web-{1F1463F7-CD51-4BA6-BFC9-4F01730FB6F7}" dt="2025-01-10T06:02:04.472" v="76" actId="20577"/>
          <ac:spMkLst>
            <pc:docMk/>
            <pc:sldMk cId="1335311666" sldId="287"/>
            <ac:spMk id="3" creationId="{5BA74573-D0DC-DA16-EE12-6EC9729FA523}"/>
          </ac:spMkLst>
        </pc:spChg>
      </pc:sldChg>
    </pc:docChg>
  </pc:docChgLst>
  <pc:docChgLst>
    <pc:chgData name="Mahadevaswamy B N" userId="S::mahadevaswamy@mirafra2.onmicrosoft.com::56be1d61-cefd-4185-8118-345507b1c5a8" providerId="AD" clId="Web-{438190E4-4D19-455E-AF26-1122FD4DF899}"/>
    <pc:docChg chg="modSld">
      <pc:chgData name="Mahadevaswamy B N" userId="S::mahadevaswamy@mirafra2.onmicrosoft.com::56be1d61-cefd-4185-8118-345507b1c5a8" providerId="AD" clId="Web-{438190E4-4D19-455E-AF26-1122FD4DF899}" dt="2025-01-08T15:57:34.212" v="3"/>
      <pc:docMkLst>
        <pc:docMk/>
      </pc:docMkLst>
      <pc:sldChg chg="modSp">
        <pc:chgData name="Mahadevaswamy B N" userId="S::mahadevaswamy@mirafra2.onmicrosoft.com::56be1d61-cefd-4185-8118-345507b1c5a8" providerId="AD" clId="Web-{438190E4-4D19-455E-AF26-1122FD4DF899}" dt="2025-01-08T15:57:34.212" v="3"/>
        <pc:sldMkLst>
          <pc:docMk/>
          <pc:sldMk cId="302665335" sldId="257"/>
        </pc:sldMkLst>
        <pc:graphicFrameChg chg="mod modVis modGraphic">
          <ac:chgData name="Mahadevaswamy B N" userId="S::mahadevaswamy@mirafra2.onmicrosoft.com::56be1d61-cefd-4185-8118-345507b1c5a8" providerId="AD" clId="Web-{438190E4-4D19-455E-AF26-1122FD4DF899}" dt="2025-01-08T15:57:34.212" v="3"/>
          <ac:graphicFrameMkLst>
            <pc:docMk/>
            <pc:sldMk cId="302665335" sldId="257"/>
            <ac:graphicFrameMk id="200" creationId="{C7094B13-F699-4785-845B-4DB18710A2F8}"/>
          </ac:graphicFrameMkLst>
        </pc:graphicFrameChg>
      </pc:sldChg>
    </pc:docChg>
  </pc:docChgLst>
  <pc:docChgLst>
    <pc:chgData name="Gopal Suthar" userId="S::gopalsuthar@mirafra2.onmicrosoft.com::7d32f95b-7d1d-4748-8086-d38023176dcb" providerId="AD" clId="Web-{7119C366-ADFF-44AC-A901-ED1421E4FD2F}"/>
    <pc:docChg chg="addSld modSld">
      <pc:chgData name="Gopal Suthar" userId="S::gopalsuthar@mirafra2.onmicrosoft.com::7d32f95b-7d1d-4748-8086-d38023176dcb" providerId="AD" clId="Web-{7119C366-ADFF-44AC-A901-ED1421E4FD2F}" dt="2025-01-13T04:14:32.263" v="31" actId="1076"/>
      <pc:docMkLst>
        <pc:docMk/>
      </pc:docMkLst>
      <pc:sldChg chg="addSp delSp modSp new">
        <pc:chgData name="Gopal Suthar" userId="S::gopalsuthar@mirafra2.onmicrosoft.com::7d32f95b-7d1d-4748-8086-d38023176dcb" providerId="AD" clId="Web-{7119C366-ADFF-44AC-A901-ED1421E4FD2F}" dt="2025-01-13T04:14:32.263" v="31" actId="1076"/>
        <pc:sldMkLst>
          <pc:docMk/>
          <pc:sldMk cId="2044270345" sldId="293"/>
        </pc:sldMkLst>
        <pc:spChg chg="del">
          <ac:chgData name="Gopal Suthar" userId="S::gopalsuthar@mirafra2.onmicrosoft.com::7d32f95b-7d1d-4748-8086-d38023176dcb" providerId="AD" clId="Web-{7119C366-ADFF-44AC-A901-ED1421E4FD2F}" dt="2025-01-13T04:09:58.790" v="5"/>
          <ac:spMkLst>
            <pc:docMk/>
            <pc:sldMk cId="2044270345" sldId="293"/>
            <ac:spMk id="2" creationId="{5BFEC70F-F274-CDDE-B62C-2E54406A565A}"/>
          </ac:spMkLst>
        </pc:spChg>
        <pc:spChg chg="del">
          <ac:chgData name="Gopal Suthar" userId="S::gopalsuthar@mirafra2.onmicrosoft.com::7d32f95b-7d1d-4748-8086-d38023176dcb" providerId="AD" clId="Web-{7119C366-ADFF-44AC-A901-ED1421E4FD2F}" dt="2025-01-13T04:09:39.102" v="1"/>
          <ac:spMkLst>
            <pc:docMk/>
            <pc:sldMk cId="2044270345" sldId="293"/>
            <ac:spMk id="3" creationId="{0C66EB54-3CA7-220E-31B0-B07963156825}"/>
          </ac:spMkLst>
        </pc:spChg>
        <pc:spChg chg="add mod">
          <ac:chgData name="Gopal Suthar" userId="S::gopalsuthar@mirafra2.onmicrosoft.com::7d32f95b-7d1d-4748-8086-d38023176dcb" providerId="AD" clId="Web-{7119C366-ADFF-44AC-A901-ED1421E4FD2F}" dt="2025-01-13T04:14:27.529" v="30" actId="1076"/>
          <ac:spMkLst>
            <pc:docMk/>
            <pc:sldMk cId="2044270345" sldId="293"/>
            <ac:spMk id="6" creationId="{EB608F00-0843-1D02-00F2-FDE60897B7CD}"/>
          </ac:spMkLst>
        </pc:spChg>
        <pc:spChg chg="add del mod">
          <ac:chgData name="Gopal Suthar" userId="S::gopalsuthar@mirafra2.onmicrosoft.com::7d32f95b-7d1d-4748-8086-d38023176dcb" providerId="AD" clId="Web-{7119C366-ADFF-44AC-A901-ED1421E4FD2F}" dt="2025-01-13T04:13:49.122" v="27"/>
          <ac:spMkLst>
            <pc:docMk/>
            <pc:sldMk cId="2044270345" sldId="293"/>
            <ac:spMk id="9" creationId="{F52A8B9F-90A1-A2CD-4965-80FC9EB5551B}"/>
          </ac:spMkLst>
        </pc:spChg>
        <pc:picChg chg="add del mod ord">
          <ac:chgData name="Gopal Suthar" userId="S::gopalsuthar@mirafra2.onmicrosoft.com::7d32f95b-7d1d-4748-8086-d38023176dcb" providerId="AD" clId="Web-{7119C366-ADFF-44AC-A901-ED1421E4FD2F}" dt="2025-01-13T04:13:43.637" v="26"/>
          <ac:picMkLst>
            <pc:docMk/>
            <pc:sldMk cId="2044270345" sldId="293"/>
            <ac:picMk id="4" creationId="{583C8E2C-6633-79DD-1298-9E5EE4461DF4}"/>
          </ac:picMkLst>
        </pc:picChg>
        <pc:picChg chg="add mod">
          <ac:chgData name="Gopal Suthar" userId="S::gopalsuthar@mirafra2.onmicrosoft.com::7d32f95b-7d1d-4748-8086-d38023176dcb" providerId="AD" clId="Web-{7119C366-ADFF-44AC-A901-ED1421E4FD2F}" dt="2025-01-13T04:14:32.263" v="31" actId="1076"/>
          <ac:picMkLst>
            <pc:docMk/>
            <pc:sldMk cId="2044270345" sldId="293"/>
            <ac:picMk id="7" creationId="{E46AF2D5-9071-A3DE-C65C-B68C50F9C25D}"/>
          </ac:picMkLst>
        </pc:picChg>
      </pc:sldChg>
    </pc:docChg>
  </pc:docChgLst>
  <pc:docChgLst>
    <pc:chgData name="Mahadevaswamy B N" userId="S::mahadevaswamy@mirafra2.onmicrosoft.com::56be1d61-cefd-4185-8118-345507b1c5a8" providerId="AD" clId="Web-{F94BEC5C-6742-4364-9052-9DCB01DE60EC}"/>
    <pc:docChg chg="modSld">
      <pc:chgData name="Mahadevaswamy B N" userId="S::mahadevaswamy@mirafra2.onmicrosoft.com::56be1d61-cefd-4185-8118-345507b1c5a8" providerId="AD" clId="Web-{F94BEC5C-6742-4364-9052-9DCB01DE60EC}" dt="2025-01-13T08:57:20.435" v="3" actId="20577"/>
      <pc:docMkLst>
        <pc:docMk/>
      </pc:docMkLst>
      <pc:sldChg chg="modSp">
        <pc:chgData name="Mahadevaswamy B N" userId="S::mahadevaswamy@mirafra2.onmicrosoft.com::56be1d61-cefd-4185-8118-345507b1c5a8" providerId="AD" clId="Web-{F94BEC5C-6742-4364-9052-9DCB01DE60EC}" dt="2025-01-13T08:57:20.435" v="3" actId="20577"/>
        <pc:sldMkLst>
          <pc:docMk/>
          <pc:sldMk cId="4140275632" sldId="296"/>
        </pc:sldMkLst>
        <pc:spChg chg="mod">
          <ac:chgData name="Mahadevaswamy B N" userId="S::mahadevaswamy@mirafra2.onmicrosoft.com::56be1d61-cefd-4185-8118-345507b1c5a8" providerId="AD" clId="Web-{F94BEC5C-6742-4364-9052-9DCB01DE60EC}" dt="2025-01-13T08:57:20.435" v="3" actId="20577"/>
          <ac:spMkLst>
            <pc:docMk/>
            <pc:sldMk cId="4140275632" sldId="296"/>
            <ac:spMk id="3" creationId="{64F7E93C-211C-54FB-4B12-29D39B18B958}"/>
          </ac:spMkLst>
        </pc:spChg>
      </pc:sldChg>
    </pc:docChg>
  </pc:docChgLst>
  <pc:docChgLst>
    <pc:chgData name="Gopal Suthar" userId="S::gopalsuthar@mirafra2.onmicrosoft.com::7d32f95b-7d1d-4748-8086-d38023176dcb" providerId="AD" clId="Web-{508E7280-9C1D-4CCD-BE9E-440F47AD1F9E}"/>
    <pc:docChg chg="modSld">
      <pc:chgData name="Gopal Suthar" userId="S::gopalsuthar@mirafra2.onmicrosoft.com::7d32f95b-7d1d-4748-8086-d38023176dcb" providerId="AD" clId="Web-{508E7280-9C1D-4CCD-BE9E-440F47AD1F9E}" dt="2025-01-13T09:58:32.491" v="71" actId="1076"/>
      <pc:docMkLst>
        <pc:docMk/>
      </pc:docMkLst>
      <pc:sldChg chg="addSp modSp">
        <pc:chgData name="Gopal Suthar" userId="S::gopalsuthar@mirafra2.onmicrosoft.com::7d32f95b-7d1d-4748-8086-d38023176dcb" providerId="AD" clId="Web-{508E7280-9C1D-4CCD-BE9E-440F47AD1F9E}" dt="2025-01-13T09:43:03.070" v="35" actId="20577"/>
        <pc:sldMkLst>
          <pc:docMk/>
          <pc:sldMk cId="2383091091" sldId="283"/>
        </pc:sldMkLst>
        <pc:spChg chg="mod">
          <ac:chgData name="Gopal Suthar" userId="S::gopalsuthar@mirafra2.onmicrosoft.com::7d32f95b-7d1d-4748-8086-d38023176dcb" providerId="AD" clId="Web-{508E7280-9C1D-4CCD-BE9E-440F47AD1F9E}" dt="2025-01-13T09:43:03.070" v="35" actId="20577"/>
          <ac:spMkLst>
            <pc:docMk/>
            <pc:sldMk cId="2383091091" sldId="283"/>
            <ac:spMk id="3" creationId="{4167B5F6-B802-D1B1-9FC2-BD770E84559F}"/>
          </ac:spMkLst>
        </pc:spChg>
        <pc:picChg chg="add mod">
          <ac:chgData name="Gopal Suthar" userId="S::gopalsuthar@mirafra2.onmicrosoft.com::7d32f95b-7d1d-4748-8086-d38023176dcb" providerId="AD" clId="Web-{508E7280-9C1D-4CCD-BE9E-440F47AD1F9E}" dt="2025-01-13T09:41:10.475" v="12" actId="1076"/>
          <ac:picMkLst>
            <pc:docMk/>
            <pc:sldMk cId="2383091091" sldId="283"/>
            <ac:picMk id="5" creationId="{57ECD303-7397-3C2B-B321-F9EB70912402}"/>
          </ac:picMkLst>
        </pc:picChg>
        <pc:picChg chg="add mod">
          <ac:chgData name="Gopal Suthar" userId="S::gopalsuthar@mirafra2.onmicrosoft.com::7d32f95b-7d1d-4748-8086-d38023176dcb" providerId="AD" clId="Web-{508E7280-9C1D-4CCD-BE9E-440F47AD1F9E}" dt="2025-01-13T09:41:14.990" v="14" actId="1076"/>
          <ac:picMkLst>
            <pc:docMk/>
            <pc:sldMk cId="2383091091" sldId="283"/>
            <ac:picMk id="6" creationId="{C9BF6061-B816-787C-829C-060C9636A30C}"/>
          </ac:picMkLst>
        </pc:picChg>
        <pc:picChg chg="add mod">
          <ac:chgData name="Gopal Suthar" userId="S::gopalsuthar@mirafra2.onmicrosoft.com::7d32f95b-7d1d-4748-8086-d38023176dcb" providerId="AD" clId="Web-{508E7280-9C1D-4CCD-BE9E-440F47AD1F9E}" dt="2025-01-13T09:42:53.226" v="31" actId="1076"/>
          <ac:picMkLst>
            <pc:docMk/>
            <pc:sldMk cId="2383091091" sldId="283"/>
            <ac:picMk id="7" creationId="{F186AD74-C2B0-E512-7FA4-492E7C2BB708}"/>
          </ac:picMkLst>
        </pc:picChg>
      </pc:sldChg>
      <pc:sldChg chg="modSp">
        <pc:chgData name="Gopal Suthar" userId="S::gopalsuthar@mirafra2.onmicrosoft.com::7d32f95b-7d1d-4748-8086-d38023176dcb" providerId="AD" clId="Web-{508E7280-9C1D-4CCD-BE9E-440F47AD1F9E}" dt="2025-01-13T09:57:05.958" v="58" actId="1076"/>
        <pc:sldMkLst>
          <pc:docMk/>
          <pc:sldMk cId="890541315" sldId="292"/>
        </pc:sldMkLst>
        <pc:picChg chg="mod">
          <ac:chgData name="Gopal Suthar" userId="S::gopalsuthar@mirafra2.onmicrosoft.com::7d32f95b-7d1d-4748-8086-d38023176dcb" providerId="AD" clId="Web-{508E7280-9C1D-4CCD-BE9E-440F47AD1F9E}" dt="2025-01-13T09:57:05.958" v="58" actId="1076"/>
          <ac:picMkLst>
            <pc:docMk/>
            <pc:sldMk cId="890541315" sldId="292"/>
            <ac:picMk id="2" creationId="{2412E553-17EA-B296-BA0B-406C3DBC219C}"/>
          </ac:picMkLst>
        </pc:picChg>
        <pc:picChg chg="mod">
          <ac:chgData name="Gopal Suthar" userId="S::gopalsuthar@mirafra2.onmicrosoft.com::7d32f95b-7d1d-4748-8086-d38023176dcb" providerId="AD" clId="Web-{508E7280-9C1D-4CCD-BE9E-440F47AD1F9E}" dt="2025-01-13T09:57:00.114" v="57" actId="1076"/>
          <ac:picMkLst>
            <pc:docMk/>
            <pc:sldMk cId="890541315" sldId="292"/>
            <ac:picMk id="5" creationId="{86CD60D6-F4F7-F95E-4749-2DF9CEC5AAE7}"/>
          </ac:picMkLst>
        </pc:picChg>
      </pc:sldChg>
      <pc:sldChg chg="addSp modSp">
        <pc:chgData name="Gopal Suthar" userId="S::gopalsuthar@mirafra2.onmicrosoft.com::7d32f95b-7d1d-4748-8086-d38023176dcb" providerId="AD" clId="Web-{508E7280-9C1D-4CCD-BE9E-440F47AD1F9E}" dt="2025-01-13T09:51:42.703" v="55" actId="20577"/>
        <pc:sldMkLst>
          <pc:docMk/>
          <pc:sldMk cId="4172510678" sldId="297"/>
        </pc:sldMkLst>
        <pc:spChg chg="mod">
          <ac:chgData name="Gopal Suthar" userId="S::gopalsuthar@mirafra2.onmicrosoft.com::7d32f95b-7d1d-4748-8086-d38023176dcb" providerId="AD" clId="Web-{508E7280-9C1D-4CCD-BE9E-440F47AD1F9E}" dt="2025-01-13T09:51:42.703" v="55" actId="20577"/>
          <ac:spMkLst>
            <pc:docMk/>
            <pc:sldMk cId="4172510678" sldId="297"/>
            <ac:spMk id="3" creationId="{A29BB186-B1BF-80CF-8433-1DDAD0A0F151}"/>
          </ac:spMkLst>
        </pc:spChg>
        <pc:picChg chg="add mod">
          <ac:chgData name="Gopal Suthar" userId="S::gopalsuthar@mirafra2.onmicrosoft.com::7d32f95b-7d1d-4748-8086-d38023176dcb" providerId="AD" clId="Web-{508E7280-9C1D-4CCD-BE9E-440F47AD1F9E}" dt="2025-01-13T09:51:32.500" v="49" actId="14100"/>
          <ac:picMkLst>
            <pc:docMk/>
            <pc:sldMk cId="4172510678" sldId="297"/>
            <ac:picMk id="2" creationId="{AFA968FB-C3C5-60BB-522A-68150C856ED3}"/>
          </ac:picMkLst>
        </pc:picChg>
      </pc:sldChg>
      <pc:sldChg chg="addSp modSp">
        <pc:chgData name="Gopal Suthar" userId="S::gopalsuthar@mirafra2.onmicrosoft.com::7d32f95b-7d1d-4748-8086-d38023176dcb" providerId="AD" clId="Web-{508E7280-9C1D-4CCD-BE9E-440F47AD1F9E}" dt="2025-01-13T09:58:32.491" v="71" actId="1076"/>
        <pc:sldMkLst>
          <pc:docMk/>
          <pc:sldMk cId="2036339267" sldId="299"/>
        </pc:sldMkLst>
        <pc:spChg chg="mod">
          <ac:chgData name="Gopal Suthar" userId="S::gopalsuthar@mirafra2.onmicrosoft.com::7d32f95b-7d1d-4748-8086-d38023176dcb" providerId="AD" clId="Web-{508E7280-9C1D-4CCD-BE9E-440F47AD1F9E}" dt="2025-01-13T09:58:14.350" v="69" actId="20577"/>
          <ac:spMkLst>
            <pc:docMk/>
            <pc:sldMk cId="2036339267" sldId="299"/>
            <ac:spMk id="3" creationId="{DA6925CB-C38C-B9CD-F5B4-FD0B784441F1}"/>
          </ac:spMkLst>
        </pc:spChg>
        <pc:picChg chg="mod">
          <ac:chgData name="Gopal Suthar" userId="S::gopalsuthar@mirafra2.onmicrosoft.com::7d32f95b-7d1d-4748-8086-d38023176dcb" providerId="AD" clId="Web-{508E7280-9C1D-4CCD-BE9E-440F47AD1F9E}" dt="2025-01-13T09:58:32.491" v="71" actId="1076"/>
          <ac:picMkLst>
            <pc:docMk/>
            <pc:sldMk cId="2036339267" sldId="299"/>
            <ac:picMk id="2" creationId="{E13FACA9-CEFF-7AD3-E711-E36A79022BC1}"/>
          </ac:picMkLst>
        </pc:picChg>
        <pc:picChg chg="add mod">
          <ac:chgData name="Gopal Suthar" userId="S::gopalsuthar@mirafra2.onmicrosoft.com::7d32f95b-7d1d-4748-8086-d38023176dcb" providerId="AD" clId="Web-{508E7280-9C1D-4CCD-BE9E-440F47AD1F9E}" dt="2025-01-13T09:58:12.069" v="67" actId="1076"/>
          <ac:picMkLst>
            <pc:docMk/>
            <pc:sldMk cId="2036339267" sldId="299"/>
            <ac:picMk id="5" creationId="{1BA922E8-CBBC-2C86-A181-24ED7C7F1142}"/>
          </ac:picMkLst>
        </pc:picChg>
      </pc:sldChg>
    </pc:docChg>
  </pc:docChgLst>
  <pc:docChgLst>
    <pc:chgData name="Gopal Suthar" userId="S::gopalsuthar@mirafra2.onmicrosoft.com::7d32f95b-7d1d-4748-8086-d38023176dcb" providerId="AD" clId="Web-{89C36A15-6C79-CE4C-631E-9DC0EFF0F330}"/>
    <pc:docChg chg="modSld">
      <pc:chgData name="Gopal Suthar" userId="S::gopalsuthar@mirafra2.onmicrosoft.com::7d32f95b-7d1d-4748-8086-d38023176dcb" providerId="AD" clId="Web-{89C36A15-6C79-CE4C-631E-9DC0EFF0F330}" dt="2025-01-10T06:36:58.276" v="2"/>
      <pc:docMkLst>
        <pc:docMk/>
      </pc:docMkLst>
      <pc:sldChg chg="addSp delSp modSp">
        <pc:chgData name="Gopal Suthar" userId="S::gopalsuthar@mirafra2.onmicrosoft.com::7d32f95b-7d1d-4748-8086-d38023176dcb" providerId="AD" clId="Web-{89C36A15-6C79-CE4C-631E-9DC0EFF0F330}" dt="2025-01-10T06:36:58.276" v="2"/>
        <pc:sldMkLst>
          <pc:docMk/>
          <pc:sldMk cId="1924595288" sldId="268"/>
        </pc:sldMkLst>
      </pc:sldChg>
    </pc:docChg>
  </pc:docChgLst>
  <pc:docChgLst>
    <pc:chgData name="Mahadevaswamy B N" userId="S::mahadevaswamy@mirafra2.onmicrosoft.com::56be1d61-cefd-4185-8118-345507b1c5a8" providerId="AD" clId="Web-{67F17050-DB24-431B-B491-5BA5EC4597F6}"/>
    <pc:docChg chg="modSld">
      <pc:chgData name="Mahadevaswamy B N" userId="S::mahadevaswamy@mirafra2.onmicrosoft.com::56be1d61-cefd-4185-8118-345507b1c5a8" providerId="AD" clId="Web-{67F17050-DB24-431B-B491-5BA5EC4597F6}" dt="2025-01-11T06:59:32.554" v="416" actId="14100"/>
      <pc:docMkLst>
        <pc:docMk/>
      </pc:docMkLst>
      <pc:sldChg chg="modSp">
        <pc:chgData name="Mahadevaswamy B N" userId="S::mahadevaswamy@mirafra2.onmicrosoft.com::56be1d61-cefd-4185-8118-345507b1c5a8" providerId="AD" clId="Web-{67F17050-DB24-431B-B491-5BA5EC4597F6}" dt="2025-01-11T06:46:29.995" v="123" actId="20577"/>
        <pc:sldMkLst>
          <pc:docMk/>
          <pc:sldMk cId="3716850662" sldId="274"/>
        </pc:sldMkLst>
        <pc:spChg chg="mod">
          <ac:chgData name="Mahadevaswamy B N" userId="S::mahadevaswamy@mirafra2.onmicrosoft.com::56be1d61-cefd-4185-8118-345507b1c5a8" providerId="AD" clId="Web-{67F17050-DB24-431B-B491-5BA5EC4597F6}" dt="2025-01-11T06:46:29.995" v="123" actId="20577"/>
          <ac:spMkLst>
            <pc:docMk/>
            <pc:sldMk cId="3716850662" sldId="274"/>
            <ac:spMk id="3" creationId="{E0FA6356-E6BB-7647-397C-6F84253FA75B}"/>
          </ac:spMkLst>
        </pc:spChg>
      </pc:sldChg>
      <pc:sldChg chg="addSp delSp modSp">
        <pc:chgData name="Mahadevaswamy B N" userId="S::mahadevaswamy@mirafra2.onmicrosoft.com::56be1d61-cefd-4185-8118-345507b1c5a8" providerId="AD" clId="Web-{67F17050-DB24-431B-B491-5BA5EC4597F6}" dt="2025-01-11T06:33:44.390" v="12" actId="14100"/>
        <pc:sldMkLst>
          <pc:docMk/>
          <pc:sldMk cId="2184424050" sldId="278"/>
        </pc:sldMkLst>
      </pc:sldChg>
      <pc:sldChg chg="modSp">
        <pc:chgData name="Mahadevaswamy B N" userId="S::mahadevaswamy@mirafra2.onmicrosoft.com::56be1d61-cefd-4185-8118-345507b1c5a8" providerId="AD" clId="Web-{67F17050-DB24-431B-B491-5BA5EC4597F6}" dt="2025-01-11T06:37:19.503" v="16" actId="20577"/>
        <pc:sldMkLst>
          <pc:docMk/>
          <pc:sldMk cId="1394974663" sldId="280"/>
        </pc:sldMkLst>
        <pc:spChg chg="mod">
          <ac:chgData name="Mahadevaswamy B N" userId="S::mahadevaswamy@mirafra2.onmicrosoft.com::56be1d61-cefd-4185-8118-345507b1c5a8" providerId="AD" clId="Web-{67F17050-DB24-431B-B491-5BA5EC4597F6}" dt="2025-01-11T06:37:19.503" v="16" actId="20577"/>
          <ac:spMkLst>
            <pc:docMk/>
            <pc:sldMk cId="1394974663" sldId="280"/>
            <ac:spMk id="3" creationId="{6EA15793-F356-6042-4DA3-E64963DC1C91}"/>
          </ac:spMkLst>
        </pc:spChg>
      </pc:sldChg>
      <pc:sldChg chg="modSp">
        <pc:chgData name="Mahadevaswamy B N" userId="S::mahadevaswamy@mirafra2.onmicrosoft.com::56be1d61-cefd-4185-8118-345507b1c5a8" providerId="AD" clId="Web-{67F17050-DB24-431B-B491-5BA5EC4597F6}" dt="2025-01-11T06:35:35.345" v="14" actId="14100"/>
        <pc:sldMkLst>
          <pc:docMk/>
          <pc:sldMk cId="3764429883" sldId="282"/>
        </pc:sldMkLst>
        <pc:picChg chg="mod">
          <ac:chgData name="Mahadevaswamy B N" userId="S::mahadevaswamy@mirafra2.onmicrosoft.com::56be1d61-cefd-4185-8118-345507b1c5a8" providerId="AD" clId="Web-{67F17050-DB24-431B-B491-5BA5EC4597F6}" dt="2025-01-11T06:35:35.345" v="14" actId="14100"/>
          <ac:picMkLst>
            <pc:docMk/>
            <pc:sldMk cId="3764429883" sldId="282"/>
            <ac:picMk id="4" creationId="{BC7EB2D4-6520-5F7C-0D66-8CAFAA018F49}"/>
          </ac:picMkLst>
        </pc:picChg>
      </pc:sldChg>
      <pc:sldChg chg="modSp">
        <pc:chgData name="Mahadevaswamy B N" userId="S::mahadevaswamy@mirafra2.onmicrosoft.com::56be1d61-cefd-4185-8118-345507b1c5a8" providerId="AD" clId="Web-{67F17050-DB24-431B-B491-5BA5EC4597F6}" dt="2025-01-11T06:59:32.554" v="416" actId="14100"/>
        <pc:sldMkLst>
          <pc:docMk/>
          <pc:sldMk cId="2383091091" sldId="283"/>
        </pc:sldMkLst>
        <pc:spChg chg="mod">
          <ac:chgData name="Mahadevaswamy B N" userId="S::mahadevaswamy@mirafra2.onmicrosoft.com::56be1d61-cefd-4185-8118-345507b1c5a8" providerId="AD" clId="Web-{67F17050-DB24-431B-B491-5BA5EC4597F6}" dt="2025-01-11T06:47:05.793" v="146" actId="1076"/>
          <ac:spMkLst>
            <pc:docMk/>
            <pc:sldMk cId="2383091091" sldId="283"/>
            <ac:spMk id="2" creationId="{AE8846E3-9028-BB1F-C5E7-3E0F6A9F5C02}"/>
          </ac:spMkLst>
        </pc:spChg>
        <pc:spChg chg="mod">
          <ac:chgData name="Mahadevaswamy B N" userId="S::mahadevaswamy@mirafra2.onmicrosoft.com::56be1d61-cefd-4185-8118-345507b1c5a8" providerId="AD" clId="Web-{67F17050-DB24-431B-B491-5BA5EC4597F6}" dt="2025-01-11T06:59:32.554" v="416" actId="14100"/>
          <ac:spMkLst>
            <pc:docMk/>
            <pc:sldMk cId="2383091091" sldId="283"/>
            <ac:spMk id="3" creationId="{4167B5F6-B802-D1B1-9FC2-BD770E84559F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AAC263CB-8256-4B03-92FE-1622698FB3E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Introduction</a:t>
          </a:r>
          <a:endParaRPr lang="en-US"/>
        </a:p>
      </dgm:t>
    </dgm:pt>
    <dgm:pt modelId="{0BEED663-FC38-4EAD-940F-4C475D2C87DB}" type="parTrans" cxnId="{C5E94186-9CB6-4C42-92B3-C546CC53A7B9}">
      <dgm:prSet/>
      <dgm:spPr/>
      <dgm:t>
        <a:bodyPr/>
        <a:lstStyle/>
        <a:p>
          <a:endParaRPr lang="en-US"/>
        </a:p>
      </dgm:t>
    </dgm:pt>
    <dgm:pt modelId="{808B76D0-8EC7-469A-93AC-7A6017188A9D}" type="sibTrans" cxnId="{C5E94186-9CB6-4C42-92B3-C546CC53A7B9}">
      <dgm:prSet/>
      <dgm:spPr/>
      <dgm:t>
        <a:bodyPr/>
        <a:lstStyle/>
        <a:p>
          <a:endParaRPr lang="en-US"/>
        </a:p>
      </dgm:t>
    </dgm:pt>
    <dgm:pt modelId="{4E8D2E69-0173-4BD3-B96A-7A9C5DD12B4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Key Features</a:t>
          </a:r>
          <a:endParaRPr lang="en-US"/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/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/>
        </a:p>
      </dgm:t>
    </dgm:pt>
    <dgm:pt modelId="{93A6A030-ABAB-4EFA-B539-0FDB3E07C1EF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TB Architectural </a:t>
          </a:r>
          <a:endParaRPr lang="en-US"/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/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/>
        </a:p>
      </dgm:t>
    </dgm:pt>
    <dgm:pt modelId="{76D56F19-2708-49DB-8F92-D8AC45F23A9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Planning Phase</a:t>
          </a:r>
          <a:endParaRPr lang="en-US"/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/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/>
        </a:p>
      </dgm:t>
    </dgm:pt>
    <dgm:pt modelId="{35703A80-0AC0-47AA-A400-0BCC7038B38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Implementation </a:t>
          </a:r>
        </a:p>
      </dgm:t>
    </dgm:pt>
    <dgm:pt modelId="{A47AD49C-60FB-43A8-98D0-3D63E2D01DEF}" type="parTrans" cxnId="{DDD4644A-4553-4737-BAC7-FDA51927A26C}">
      <dgm:prSet/>
      <dgm:spPr/>
    </dgm:pt>
    <dgm:pt modelId="{66C54F60-4673-4846-98DE-BD8660F3A024}" type="sibTrans" cxnId="{DDD4644A-4553-4737-BAC7-FDA51927A26C}">
      <dgm:prSet/>
      <dgm:spPr/>
    </dgm:pt>
    <dgm:pt modelId="{A19D98C7-9D49-4422-92E6-456B39B325D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Completion</a:t>
          </a:r>
          <a:endParaRPr lang="en-US"/>
        </a:p>
      </dgm:t>
    </dgm:pt>
    <dgm:pt modelId="{64A3C565-8729-44BD-A9D1-2C65061A801C}" type="parTrans" cxnId="{DA9DC827-9228-46C0-A44A-CD308184F7D6}">
      <dgm:prSet/>
      <dgm:spPr/>
    </dgm:pt>
    <dgm:pt modelId="{5EC888B0-634B-444B-8CAB-7F434C03C84B}" type="sibTrans" cxnId="{DA9DC827-9228-46C0-A44A-CD308184F7D6}">
      <dgm:prSet/>
      <dgm:spPr/>
    </dgm:pt>
    <dgm:pt modelId="{149C2ABB-3F8F-4D88-90AA-2B1B35D3A1F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Execution </a:t>
          </a:r>
        </a:p>
      </dgm:t>
    </dgm:pt>
    <dgm:pt modelId="{D784A15D-90A5-4A72-A96D-7BDBF75B916A}" type="parTrans" cxnId="{7D3955A9-A241-4E3C-BE99-034F549547B0}">
      <dgm:prSet/>
      <dgm:spPr/>
    </dgm:pt>
    <dgm:pt modelId="{98733BE1-4ECF-4035-A65B-3CA70F0D2C47}" type="sibTrans" cxnId="{7D3955A9-A241-4E3C-BE99-034F549547B0}">
      <dgm:prSet/>
      <dgm:spPr/>
    </dgm:pt>
    <dgm:pt modelId="{5FF06AFD-9433-4E05-A907-94B6A03B766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Demo of the Project</a:t>
          </a:r>
        </a:p>
      </dgm:t>
    </dgm:pt>
    <dgm:pt modelId="{9DDC4481-FCFF-48CA-BF3B-43FC86D50B5F}" type="parTrans" cxnId="{8D351AB3-6EB5-40BB-8917-952201F19322}">
      <dgm:prSet/>
      <dgm:spPr/>
    </dgm:pt>
    <dgm:pt modelId="{FAF13B50-93F8-4144-8D8F-FBE6CF186CA7}" type="sibTrans" cxnId="{8D351AB3-6EB5-40BB-8917-952201F19322}">
      <dgm:prSet/>
      <dgm:spPr/>
    </dgm:pt>
    <dgm:pt modelId="{04281B26-5644-4E28-99FA-8D532334A8F3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Verification</a:t>
          </a:r>
          <a:r>
            <a:rPr lang="en-US"/>
            <a:t> metrics:</a:t>
          </a:r>
        </a:p>
      </dgm:t>
    </dgm:pt>
    <dgm:pt modelId="{567A2913-8827-4418-B044-957138480320}" type="parTrans" cxnId="{585F9F03-E413-43D0-A9B1-D2EC9916411B}">
      <dgm:prSet/>
      <dgm:spPr/>
    </dgm:pt>
    <dgm:pt modelId="{98CD3A9D-1589-4589-B18E-6E35906139CF}" type="sibTrans" cxnId="{585F9F03-E413-43D0-A9B1-D2EC9916411B}">
      <dgm:prSet/>
      <dgm:spPr/>
    </dgm:pt>
    <dgm:pt modelId="{B2579879-FDD7-46C9-9EE1-26AFB677A43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Waveforms</a:t>
          </a:r>
          <a:endParaRPr lang="en-US"/>
        </a:p>
      </dgm:t>
    </dgm:pt>
    <dgm:pt modelId="{9182C110-CF83-4AC4-93F2-5A6DF2A31F89}" type="parTrans" cxnId="{B3A09D06-17FB-4202-B718-B8F4B52C5D9D}">
      <dgm:prSet/>
      <dgm:spPr/>
    </dgm:pt>
    <dgm:pt modelId="{EB81CA73-B1AA-447F-9843-489552EADAB0}" type="sibTrans" cxnId="{B3A09D06-17FB-4202-B718-B8F4B52C5D9D}">
      <dgm:prSet/>
      <dgm:spPr/>
    </dgm:pt>
    <dgm:pt modelId="{8A523AD6-ED0E-45A9-9356-2AF9BB9CB0F0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References</a:t>
          </a:r>
        </a:p>
      </dgm:t>
    </dgm:pt>
    <dgm:pt modelId="{7379F898-2697-4E34-B86A-3EA600FB32FC}" type="parTrans" cxnId="{9045AD11-AB0C-46FE-928B-11D363CF532F}">
      <dgm:prSet/>
      <dgm:spPr/>
    </dgm:pt>
    <dgm:pt modelId="{1EFC532E-A647-4147-8D86-02E6181ACD70}" type="sibTrans" cxnId="{9045AD11-AB0C-46FE-928B-11D363CF532F}">
      <dgm:prSet/>
      <dgm:spPr/>
    </dgm:pt>
    <dgm:pt modelId="{6C83AC84-2870-4995-BC3F-C2ADCAA1F71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Output </a:t>
          </a:r>
          <a:endParaRPr lang="en-US"/>
        </a:p>
      </dgm:t>
    </dgm:pt>
    <dgm:pt modelId="{DE53A0E7-69F1-4330-8387-15DEFBD053E8}" type="parTrans" cxnId="{F6AC0A6B-E45A-4FC6-ACF1-31D6C2A91CD1}">
      <dgm:prSet/>
      <dgm:spPr/>
    </dgm:pt>
    <dgm:pt modelId="{233B6B0E-3FA9-448F-A980-E4BC35465F85}" type="sibTrans" cxnId="{F6AC0A6B-E45A-4FC6-ACF1-31D6C2A91CD1}">
      <dgm:prSet/>
      <dgm:spPr/>
    </dgm:pt>
    <dgm:pt modelId="{10CBCE47-849D-4B2D-ABBB-09DBDC57B67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Naming convention </a:t>
          </a:r>
          <a:endParaRPr lang="en-US"/>
        </a:p>
      </dgm:t>
    </dgm:pt>
    <dgm:pt modelId="{091C9A64-EA36-42ED-9D54-6EBB747421ED}" type="parTrans" cxnId="{9FFEFC6F-9359-4674-9DAF-BACD662ABA1C}">
      <dgm:prSet/>
      <dgm:spPr/>
    </dgm:pt>
    <dgm:pt modelId="{967A3B37-3B41-41A1-87FC-BECBC357695C}" type="sibTrans" cxnId="{9FFEFC6F-9359-4674-9DAF-BACD662ABA1C}">
      <dgm:prSet/>
      <dgm:spPr/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8"/>
      <dgm:spPr/>
    </dgm:pt>
    <dgm:pt modelId="{BB7E5F84-64F2-4718-BACC-301BBCDC9D3A}" type="pres">
      <dgm:prSet presAssocID="{AAC263CB-8256-4B03-92FE-1622698FB3E9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11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8"/>
      <dgm:spPr/>
    </dgm:pt>
    <dgm:pt modelId="{8B8D9FA1-74BB-4EA5-B65F-49B870DCE4EB}" type="pres">
      <dgm:prSet presAssocID="{4E8D2E69-0173-4BD3-B96A-7A9C5DD12B4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11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8"/>
      <dgm:spPr/>
    </dgm:pt>
    <dgm:pt modelId="{3CD2D8A7-CAF8-4A2F-A324-BDF8CFA66908}" type="pres">
      <dgm:prSet presAssocID="{93A6A030-ABAB-4EFA-B539-0FDB3E07C1EF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11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8"/>
      <dgm:spPr/>
    </dgm:pt>
    <dgm:pt modelId="{D3271400-E9D7-4481-8E98-7952ACC542C2}" type="pres">
      <dgm:prSet presAssocID="{76D56F19-2708-49DB-8F92-D8AC45F23A9A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11">
        <dgm:presLayoutVars>
          <dgm:chMax val="0"/>
          <dgm:chPref val="0"/>
        </dgm:presLayoutVars>
      </dgm:prSet>
      <dgm:spPr/>
    </dgm:pt>
    <dgm:pt modelId="{BA6C6592-8A17-4F8F-9898-6C25B2B3F9C9}" type="pres">
      <dgm:prSet presAssocID="{76D56F19-2708-49DB-8F92-D8AC45F23A9A}" presName="desTx" presStyleLbl="revTx" presStyleIdx="4" presStyleCnt="11">
        <dgm:presLayoutVars/>
      </dgm:prSet>
      <dgm:spPr/>
    </dgm:pt>
    <dgm:pt modelId="{1A78AF3B-C030-4925-B943-6BFDC1B491F7}" type="pres">
      <dgm:prSet presAssocID="{EC8965A1-F755-4945-8AAC-DCF1F68F011E}" presName="sibTrans" presStyleCnt="0"/>
      <dgm:spPr/>
    </dgm:pt>
    <dgm:pt modelId="{FC6AE914-0AF1-47DA-8538-B6C3563F6575}" type="pres">
      <dgm:prSet presAssocID="{35703A80-0AC0-47AA-A400-0BCC7038B384}" presName="compNode" presStyleCnt="0"/>
      <dgm:spPr/>
    </dgm:pt>
    <dgm:pt modelId="{C03C25A3-59A7-484B-B5AB-06F5CE16757C}" type="pres">
      <dgm:prSet presAssocID="{35703A80-0AC0-47AA-A400-0BCC7038B384}" presName="bgRect" presStyleLbl="bgShp" presStyleIdx="4" presStyleCnt="8"/>
      <dgm:spPr/>
    </dgm:pt>
    <dgm:pt modelId="{FE71D464-A4EB-43A3-B35F-9988430B39DA}" type="pres">
      <dgm:prSet presAssocID="{35703A80-0AC0-47AA-A400-0BCC7038B384}" presName="iconRect" presStyleLbl="node1" presStyleIdx="4" presStyleCnt="8"/>
      <dgm:spPr/>
    </dgm:pt>
    <dgm:pt modelId="{31E9C705-FE1E-474F-959E-0A7CBDABF258}" type="pres">
      <dgm:prSet presAssocID="{35703A80-0AC0-47AA-A400-0BCC7038B384}" presName="spaceRect" presStyleCnt="0"/>
      <dgm:spPr/>
    </dgm:pt>
    <dgm:pt modelId="{8627C4E9-38B1-49E4-A2AD-BE201D0D354D}" type="pres">
      <dgm:prSet presAssocID="{35703A80-0AC0-47AA-A400-0BCC7038B384}" presName="parTx" presStyleLbl="revTx" presStyleIdx="5" presStyleCnt="11">
        <dgm:presLayoutVars>
          <dgm:chMax val="0"/>
          <dgm:chPref val="0"/>
        </dgm:presLayoutVars>
      </dgm:prSet>
      <dgm:spPr/>
    </dgm:pt>
    <dgm:pt modelId="{34460335-5C94-4B23-959C-47F9C3056B60}" type="pres">
      <dgm:prSet presAssocID="{35703A80-0AC0-47AA-A400-0BCC7038B384}" presName="desTx" presStyleLbl="revTx" presStyleIdx="6" presStyleCnt="11">
        <dgm:presLayoutVars/>
      </dgm:prSet>
      <dgm:spPr/>
    </dgm:pt>
    <dgm:pt modelId="{DE2F4390-FC75-4AB9-8EB5-A6756BC56C4C}" type="pres">
      <dgm:prSet presAssocID="{66C54F60-4673-4846-98DE-BD8660F3A024}" presName="sibTrans" presStyleCnt="0"/>
      <dgm:spPr/>
    </dgm:pt>
    <dgm:pt modelId="{A5A9DDA5-08CD-4060-AE27-258148815DC1}" type="pres">
      <dgm:prSet presAssocID="{6C83AC84-2870-4995-BC3F-C2ADCAA1F712}" presName="compNode" presStyleCnt="0"/>
      <dgm:spPr/>
    </dgm:pt>
    <dgm:pt modelId="{63560C7B-5F2A-49EC-A7C2-81E600BBF4D4}" type="pres">
      <dgm:prSet presAssocID="{6C83AC84-2870-4995-BC3F-C2ADCAA1F712}" presName="bgRect" presStyleLbl="bgShp" presStyleIdx="5" presStyleCnt="8"/>
      <dgm:spPr/>
    </dgm:pt>
    <dgm:pt modelId="{8B921D9B-AB4C-4FE0-BD5D-15C571FE6A2F}" type="pres">
      <dgm:prSet presAssocID="{6C83AC84-2870-4995-BC3F-C2ADCAA1F712}" presName="iconRect" presStyleLbl="node1" presStyleIdx="5" presStyleCnt="8"/>
      <dgm:spPr/>
    </dgm:pt>
    <dgm:pt modelId="{461BE77E-9DAD-478B-949C-50D99ABA33AD}" type="pres">
      <dgm:prSet presAssocID="{6C83AC84-2870-4995-BC3F-C2ADCAA1F712}" presName="spaceRect" presStyleCnt="0"/>
      <dgm:spPr/>
    </dgm:pt>
    <dgm:pt modelId="{CA0C789D-17A5-43D6-B58B-322AB9678899}" type="pres">
      <dgm:prSet presAssocID="{6C83AC84-2870-4995-BC3F-C2ADCAA1F712}" presName="parTx" presStyleLbl="revTx" presStyleIdx="7" presStyleCnt="11">
        <dgm:presLayoutVars>
          <dgm:chMax val="0"/>
          <dgm:chPref val="0"/>
        </dgm:presLayoutVars>
      </dgm:prSet>
      <dgm:spPr/>
    </dgm:pt>
    <dgm:pt modelId="{C5345CB5-A6D8-4D4F-A836-9DDAEE46DC09}" type="pres">
      <dgm:prSet presAssocID="{6C83AC84-2870-4995-BC3F-C2ADCAA1F712}" presName="desTx" presStyleLbl="revTx" presStyleIdx="8" presStyleCnt="11">
        <dgm:presLayoutVars/>
      </dgm:prSet>
      <dgm:spPr/>
    </dgm:pt>
    <dgm:pt modelId="{4D551EB0-A68B-40DB-81B5-C8B08F12D28C}" type="pres">
      <dgm:prSet presAssocID="{233B6B0E-3FA9-448F-A980-E4BC35465F85}" presName="sibTrans" presStyleCnt="0"/>
      <dgm:spPr/>
    </dgm:pt>
    <dgm:pt modelId="{E16DED2F-FFFF-4FED-A6C3-A1F6FCAA774A}" type="pres">
      <dgm:prSet presAssocID="{5FF06AFD-9433-4E05-A907-94B6A03B7666}" presName="compNode" presStyleCnt="0"/>
      <dgm:spPr/>
    </dgm:pt>
    <dgm:pt modelId="{18DA7D23-59D0-48DD-9E51-8703FA140639}" type="pres">
      <dgm:prSet presAssocID="{5FF06AFD-9433-4E05-A907-94B6A03B7666}" presName="bgRect" presStyleLbl="bgShp" presStyleIdx="6" presStyleCnt="8"/>
      <dgm:spPr/>
    </dgm:pt>
    <dgm:pt modelId="{83CFA492-7280-4CC7-9FCA-60292D9CAFBC}" type="pres">
      <dgm:prSet presAssocID="{5FF06AFD-9433-4E05-A907-94B6A03B7666}" presName="iconRect" presStyleLbl="node1" presStyleIdx="6" presStyleCnt="8"/>
      <dgm:spPr/>
    </dgm:pt>
    <dgm:pt modelId="{AAC2B52A-D103-4BC0-A2F6-37FEA04EEF32}" type="pres">
      <dgm:prSet presAssocID="{5FF06AFD-9433-4E05-A907-94B6A03B7666}" presName="spaceRect" presStyleCnt="0"/>
      <dgm:spPr/>
    </dgm:pt>
    <dgm:pt modelId="{9C5AB4DC-7CB9-4A7D-95CB-9971B8F46D44}" type="pres">
      <dgm:prSet presAssocID="{5FF06AFD-9433-4E05-A907-94B6A03B7666}" presName="parTx" presStyleLbl="revTx" presStyleIdx="9" presStyleCnt="11">
        <dgm:presLayoutVars>
          <dgm:chMax val="0"/>
          <dgm:chPref val="0"/>
        </dgm:presLayoutVars>
      </dgm:prSet>
      <dgm:spPr/>
    </dgm:pt>
    <dgm:pt modelId="{355F3A13-E6F8-4309-BB29-1067D64ABBE9}" type="pres">
      <dgm:prSet presAssocID="{FAF13B50-93F8-4144-8D8F-FBE6CF186CA7}" presName="sibTrans" presStyleCnt="0"/>
      <dgm:spPr/>
    </dgm:pt>
    <dgm:pt modelId="{A994BC0E-EF00-4E9F-9849-2B023520CE36}" type="pres">
      <dgm:prSet presAssocID="{8A523AD6-ED0E-45A9-9356-2AF9BB9CB0F0}" presName="compNode" presStyleCnt="0"/>
      <dgm:spPr/>
    </dgm:pt>
    <dgm:pt modelId="{B29F94C0-B501-4B4E-9CF5-A6E230E65C11}" type="pres">
      <dgm:prSet presAssocID="{8A523AD6-ED0E-45A9-9356-2AF9BB9CB0F0}" presName="bgRect" presStyleLbl="bgShp" presStyleIdx="7" presStyleCnt="8"/>
      <dgm:spPr/>
    </dgm:pt>
    <dgm:pt modelId="{54170717-1AD8-45C4-8B0D-43E952A0A328}" type="pres">
      <dgm:prSet presAssocID="{8A523AD6-ED0E-45A9-9356-2AF9BB9CB0F0}" presName="iconRect" presStyleLbl="node1" presStyleIdx="7" presStyleCnt="8"/>
      <dgm:spPr/>
    </dgm:pt>
    <dgm:pt modelId="{31D53614-8A1F-4DE0-9966-E94AF3DCCACB}" type="pres">
      <dgm:prSet presAssocID="{8A523AD6-ED0E-45A9-9356-2AF9BB9CB0F0}" presName="spaceRect" presStyleCnt="0"/>
      <dgm:spPr/>
    </dgm:pt>
    <dgm:pt modelId="{49CB28E2-9172-4F32-AFF2-664C3EA4375F}" type="pres">
      <dgm:prSet presAssocID="{8A523AD6-ED0E-45A9-9356-2AF9BB9CB0F0}" presName="parTx" presStyleLbl="revTx" presStyleIdx="10" presStyleCnt="11">
        <dgm:presLayoutVars>
          <dgm:chMax val="0"/>
          <dgm:chPref val="0"/>
        </dgm:presLayoutVars>
      </dgm:prSet>
      <dgm:spPr/>
    </dgm:pt>
  </dgm:ptLst>
  <dgm:cxnLst>
    <dgm:cxn modelId="{585F9F03-E413-43D0-A9B1-D2EC9916411B}" srcId="{6C83AC84-2870-4995-BC3F-C2ADCAA1F712}" destId="{04281B26-5644-4E28-99FA-8D532334A8F3}" srcOrd="0" destOrd="0" parTransId="{567A2913-8827-4418-B044-957138480320}" sibTransId="{98CD3A9D-1589-4589-B18E-6E35906139CF}"/>
    <dgm:cxn modelId="{B3A09D06-17FB-4202-B718-B8F4B52C5D9D}" srcId="{6C83AC84-2870-4995-BC3F-C2ADCAA1F712}" destId="{B2579879-FDD7-46C9-9EE1-26AFB677A43D}" srcOrd="1" destOrd="0" parTransId="{9182C110-CF83-4AC4-93F2-5A6DF2A31F89}" sibTransId="{EB81CA73-B1AA-447F-9843-489552EADAB0}"/>
    <dgm:cxn modelId="{8E28D60C-A485-400F-BC8A-F5984BF5201B}" type="presOf" srcId="{10CBCE47-849D-4B2D-ABBB-09DBDC57B67A}" destId="{BA6C6592-8A17-4F8F-9898-6C25B2B3F9C9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9045AD11-AB0C-46FE-928B-11D363CF532F}" srcId="{D4503D04-C97E-4622-AE07-D0307CB3B4CA}" destId="{8A523AD6-ED0E-45A9-9356-2AF9BB9CB0F0}" srcOrd="7" destOrd="0" parTransId="{7379F898-2697-4E34-B86A-3EA600FB32FC}" sibTransId="{1EFC532E-A647-4147-8D86-02E6181ACD70}"/>
    <dgm:cxn modelId="{ED4F7B22-88C0-4893-8A8C-F664C924292C}" type="presOf" srcId="{93A6A030-ABAB-4EFA-B539-0FDB3E07C1EF}" destId="{ECA97BE5-E798-4AEE-9404-4E43192F5136}" srcOrd="0" destOrd="0" presId="urn:microsoft.com/office/officeart/2018/2/layout/IconVerticalSolidList"/>
    <dgm:cxn modelId="{A8C91227-C9CB-4B60-813F-A729DB9A7257}" type="presOf" srcId="{149C2ABB-3F8F-4D88-90AA-2B1B35D3A1FA}" destId="{34460335-5C94-4B23-959C-47F9C3056B60}" srcOrd="0" destOrd="1" presId="urn:microsoft.com/office/officeart/2018/2/layout/IconVerticalSolidList"/>
    <dgm:cxn modelId="{DA9DC827-9228-46C0-A44A-CD308184F7D6}" srcId="{35703A80-0AC0-47AA-A400-0BCC7038B384}" destId="{A19D98C7-9D49-4422-92E6-456B39B325D7}" srcOrd="0" destOrd="0" parTransId="{64A3C565-8729-44BD-A9D1-2C65061A801C}" sibTransId="{5EC888B0-634B-444B-8CAB-7F434C03C84B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D00FFE44-7FED-43AB-8156-60C01941F83F}" type="presOf" srcId="{AAC263CB-8256-4B03-92FE-1622698FB3E9}" destId="{30E9CA6C-A0F7-4BE8-9B77-EE5C9EF005B7}" srcOrd="0" destOrd="0" presId="urn:microsoft.com/office/officeart/2018/2/layout/IconVerticalSolidList"/>
    <dgm:cxn modelId="{DDD4644A-4553-4737-BAC7-FDA51927A26C}" srcId="{D4503D04-C97E-4622-AE07-D0307CB3B4CA}" destId="{35703A80-0AC0-47AA-A400-0BCC7038B384}" srcOrd="4" destOrd="0" parTransId="{A47AD49C-60FB-43A8-98D0-3D63E2D01DEF}" sibTransId="{66C54F60-4673-4846-98DE-BD8660F3A024}"/>
    <dgm:cxn modelId="{F6AC0A6B-E45A-4FC6-ACF1-31D6C2A91CD1}" srcId="{D4503D04-C97E-4622-AE07-D0307CB3B4CA}" destId="{6C83AC84-2870-4995-BC3F-C2ADCAA1F712}" srcOrd="5" destOrd="0" parTransId="{DE53A0E7-69F1-4330-8387-15DEFBD053E8}" sibTransId="{233B6B0E-3FA9-448F-A980-E4BC35465F85}"/>
    <dgm:cxn modelId="{9FFEFC6F-9359-4674-9DAF-BACD662ABA1C}" srcId="{76D56F19-2708-49DB-8F92-D8AC45F23A9A}" destId="{10CBCE47-849D-4B2D-ABBB-09DBDC57B67A}" srcOrd="0" destOrd="0" parTransId="{091C9A64-EA36-42ED-9D54-6EBB747421ED}" sibTransId="{967A3B37-3B41-41A1-87FC-BECBC357695C}"/>
    <dgm:cxn modelId="{2F715570-B279-41EB-8BF3-4968EE7F05AF}" type="presOf" srcId="{B2579879-FDD7-46C9-9EE1-26AFB677A43D}" destId="{C5345CB5-A6D8-4D4F-A836-9DDAEE46DC09}" srcOrd="0" destOrd="1" presId="urn:microsoft.com/office/officeart/2018/2/layout/IconVerticalSolidList"/>
    <dgm:cxn modelId="{CD4F1251-04EF-46A0-AA14-6E2C66DCEFAF}" type="presOf" srcId="{A19D98C7-9D49-4422-92E6-456B39B325D7}" destId="{34460335-5C94-4B23-959C-47F9C3056B60}" srcOrd="0" destOrd="0" presId="urn:microsoft.com/office/officeart/2018/2/layout/IconVerticalSolidList"/>
    <dgm:cxn modelId="{DE7E6657-8C9F-41CD-B762-259D8F51AD29}" type="presOf" srcId="{8A523AD6-ED0E-45A9-9356-2AF9BB9CB0F0}" destId="{49CB28E2-9172-4F32-AFF2-664C3EA4375F}" srcOrd="0" destOrd="0" presId="urn:microsoft.com/office/officeart/2018/2/layout/IconVerticalSolidList"/>
    <dgm:cxn modelId="{FD964082-46B4-4B1C-8147-8D770AED7164}" type="presOf" srcId="{D4503D04-C97E-4622-AE07-D0307CB3B4CA}" destId="{62F8266B-222B-4ACF-8613-2C8D6376E5BD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15E0E289-9F1D-49EB-B8AE-5D99222162FD}" type="presOf" srcId="{6C83AC84-2870-4995-BC3F-C2ADCAA1F712}" destId="{CA0C789D-17A5-43D6-B58B-322AB9678899}" srcOrd="0" destOrd="0" presId="urn:microsoft.com/office/officeart/2018/2/layout/IconVerticalSolidList"/>
    <dgm:cxn modelId="{7D3955A9-A241-4E3C-BE99-034F549547B0}" srcId="{35703A80-0AC0-47AA-A400-0BCC7038B384}" destId="{149C2ABB-3F8F-4D88-90AA-2B1B35D3A1FA}" srcOrd="1" destOrd="0" parTransId="{D784A15D-90A5-4A72-A96D-7BDBF75B916A}" sibTransId="{98733BE1-4ECF-4035-A65B-3CA70F0D2C47}"/>
    <dgm:cxn modelId="{8D351AB3-6EB5-40BB-8917-952201F19322}" srcId="{D4503D04-C97E-4622-AE07-D0307CB3B4CA}" destId="{5FF06AFD-9433-4E05-A907-94B6A03B7666}" srcOrd="6" destOrd="0" parTransId="{9DDC4481-FCFF-48CA-BF3B-43FC86D50B5F}" sibTransId="{FAF13B50-93F8-4144-8D8F-FBE6CF186CA7}"/>
    <dgm:cxn modelId="{6B54E1CD-31F5-45EC-9800-BD296697195B}" type="presOf" srcId="{35703A80-0AC0-47AA-A400-0BCC7038B384}" destId="{8627C4E9-38B1-49E4-A2AD-BE201D0D354D}" srcOrd="0" destOrd="0" presId="urn:microsoft.com/office/officeart/2018/2/layout/IconVerticalSolidList"/>
    <dgm:cxn modelId="{70EBDFCE-A224-4E78-A001-D8109692DDFC}" type="presOf" srcId="{4E8D2E69-0173-4BD3-B96A-7A9C5DD12B47}" destId="{4258831D-960B-4D2D-A65E-513B92084C01}" srcOrd="0" destOrd="0" presId="urn:microsoft.com/office/officeart/2018/2/layout/IconVerticalSolidList"/>
    <dgm:cxn modelId="{75FDF5DB-4390-4726-8416-07930C771DBA}" type="presOf" srcId="{5FF06AFD-9433-4E05-A907-94B6A03B7666}" destId="{9C5AB4DC-7CB9-4A7D-95CB-9971B8F46D44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1B37ACE6-2258-4494-88D6-8FC80C473BEE}" type="presOf" srcId="{76D56F19-2708-49DB-8F92-D8AC45F23A9A}" destId="{F2EA86B5-8AF6-40E0-BDDB-512587036C8B}" srcOrd="0" destOrd="0" presId="urn:microsoft.com/office/officeart/2018/2/layout/IconVerticalSolidList"/>
    <dgm:cxn modelId="{796DB9F2-96D4-43F3-858F-369DFFCCA166}" type="presOf" srcId="{04281B26-5644-4E28-99FA-8D532334A8F3}" destId="{C5345CB5-A6D8-4D4F-A836-9DDAEE46DC09}" srcOrd="0" destOrd="0" presId="urn:microsoft.com/office/officeart/2018/2/layout/IconVerticalSolidList"/>
    <dgm:cxn modelId="{2DF6A717-496D-4294-8418-06F3181BCCFB}" type="presParOf" srcId="{62F8266B-222B-4ACF-8613-2C8D6376E5BD}" destId="{34FD8F56-D6B7-417A-923A-010E4B5FF0CD}" srcOrd="0" destOrd="0" presId="urn:microsoft.com/office/officeart/2018/2/layout/IconVerticalSolidList"/>
    <dgm:cxn modelId="{F59415C5-17FE-4A27-833A-25AA6C3A466C}" type="presParOf" srcId="{34FD8F56-D6B7-417A-923A-010E4B5FF0CD}" destId="{08450877-B8C0-4FE2-B6DB-B88F20C8574C}" srcOrd="0" destOrd="0" presId="urn:microsoft.com/office/officeart/2018/2/layout/IconVerticalSolidList"/>
    <dgm:cxn modelId="{A6AAD124-08E9-46D4-8548-27B3A5D98C0D}" type="presParOf" srcId="{34FD8F56-D6B7-417A-923A-010E4B5FF0CD}" destId="{BB7E5F84-64F2-4718-BACC-301BBCDC9D3A}" srcOrd="1" destOrd="0" presId="urn:microsoft.com/office/officeart/2018/2/layout/IconVerticalSolidList"/>
    <dgm:cxn modelId="{7C39A7FB-DB84-49DB-B319-0E3D60EF8872}" type="presParOf" srcId="{34FD8F56-D6B7-417A-923A-010E4B5FF0CD}" destId="{D7E1920B-5F09-4283-BAA8-B0012E66F14A}" srcOrd="2" destOrd="0" presId="urn:microsoft.com/office/officeart/2018/2/layout/IconVerticalSolidList"/>
    <dgm:cxn modelId="{D7ABE6B9-F835-40D1-AF55-41E095FC8B8C}" type="presParOf" srcId="{34FD8F56-D6B7-417A-923A-010E4B5FF0CD}" destId="{30E9CA6C-A0F7-4BE8-9B77-EE5C9EF005B7}" srcOrd="3" destOrd="0" presId="urn:microsoft.com/office/officeart/2018/2/layout/IconVerticalSolidList"/>
    <dgm:cxn modelId="{5DB56BEF-6BB8-44DB-BEBE-C2C66C21CAA3}" type="presParOf" srcId="{62F8266B-222B-4ACF-8613-2C8D6376E5BD}" destId="{75497209-36D8-474C-9F50-43B26DAE367B}" srcOrd="1" destOrd="0" presId="urn:microsoft.com/office/officeart/2018/2/layout/IconVerticalSolidList"/>
    <dgm:cxn modelId="{374FC937-6B31-4265-8A67-4133DCB41492}" type="presParOf" srcId="{62F8266B-222B-4ACF-8613-2C8D6376E5BD}" destId="{FB1D870E-AB7C-40E3-AA7F-3EC612E6F71C}" srcOrd="2" destOrd="0" presId="urn:microsoft.com/office/officeart/2018/2/layout/IconVerticalSolidList"/>
    <dgm:cxn modelId="{255C119F-CD77-4091-822B-485EFC6B5195}" type="presParOf" srcId="{FB1D870E-AB7C-40E3-AA7F-3EC612E6F71C}" destId="{B9A40EDB-694E-464C-8356-AEE8787842F2}" srcOrd="0" destOrd="0" presId="urn:microsoft.com/office/officeart/2018/2/layout/IconVerticalSolidList"/>
    <dgm:cxn modelId="{CAF8484C-79EA-4BFF-BD24-66FFA7E92B26}" type="presParOf" srcId="{FB1D870E-AB7C-40E3-AA7F-3EC612E6F71C}" destId="{8B8D9FA1-74BB-4EA5-B65F-49B870DCE4EB}" srcOrd="1" destOrd="0" presId="urn:microsoft.com/office/officeart/2018/2/layout/IconVerticalSolidList"/>
    <dgm:cxn modelId="{4DD73F9E-E1F0-47B8-88A6-682FEF7990B4}" type="presParOf" srcId="{FB1D870E-AB7C-40E3-AA7F-3EC612E6F71C}" destId="{FE35795C-E288-448C-BF98-006011EF35C1}" srcOrd="2" destOrd="0" presId="urn:microsoft.com/office/officeart/2018/2/layout/IconVerticalSolidList"/>
    <dgm:cxn modelId="{174A4DA1-0BA9-4F55-A3AB-0119FE9D8E52}" type="presParOf" srcId="{FB1D870E-AB7C-40E3-AA7F-3EC612E6F71C}" destId="{4258831D-960B-4D2D-A65E-513B92084C01}" srcOrd="3" destOrd="0" presId="urn:microsoft.com/office/officeart/2018/2/layout/IconVerticalSolidList"/>
    <dgm:cxn modelId="{9E59152B-17D9-4597-AE69-842B5544EE95}" type="presParOf" srcId="{62F8266B-222B-4ACF-8613-2C8D6376E5BD}" destId="{4849AED6-7C24-47EC-B39A-6EC2169AAAEC}" srcOrd="3" destOrd="0" presId="urn:microsoft.com/office/officeart/2018/2/layout/IconVerticalSolidList"/>
    <dgm:cxn modelId="{76799B8D-9041-4776-BC1D-1DE7A98DB9A3}" type="presParOf" srcId="{62F8266B-222B-4ACF-8613-2C8D6376E5BD}" destId="{344EF6F7-386A-468B-9D66-8046D158DFC8}" srcOrd="4" destOrd="0" presId="urn:microsoft.com/office/officeart/2018/2/layout/IconVerticalSolidList"/>
    <dgm:cxn modelId="{0285777C-F5B1-430B-8364-66DE375C8582}" type="presParOf" srcId="{344EF6F7-386A-468B-9D66-8046D158DFC8}" destId="{9DD6C5DE-B838-492F-B4A8-49E4DE8C5CF5}" srcOrd="0" destOrd="0" presId="urn:microsoft.com/office/officeart/2018/2/layout/IconVerticalSolidList"/>
    <dgm:cxn modelId="{16042399-3C0E-4851-9CE1-59AED27AA34E}" type="presParOf" srcId="{344EF6F7-386A-468B-9D66-8046D158DFC8}" destId="{3CD2D8A7-CAF8-4A2F-A324-BDF8CFA66908}" srcOrd="1" destOrd="0" presId="urn:microsoft.com/office/officeart/2018/2/layout/IconVerticalSolidList"/>
    <dgm:cxn modelId="{FAEADBF0-31D3-4523-8D03-0B2EFB5FF32F}" type="presParOf" srcId="{344EF6F7-386A-468B-9D66-8046D158DFC8}" destId="{343D945D-C209-4E7A-8D9B-BCF7127718D8}" srcOrd="2" destOrd="0" presId="urn:microsoft.com/office/officeart/2018/2/layout/IconVerticalSolidList"/>
    <dgm:cxn modelId="{A25103DB-859A-465A-ABD4-01CC633905B3}" type="presParOf" srcId="{344EF6F7-386A-468B-9D66-8046D158DFC8}" destId="{ECA97BE5-E798-4AEE-9404-4E43192F5136}" srcOrd="3" destOrd="0" presId="urn:microsoft.com/office/officeart/2018/2/layout/IconVerticalSolidList"/>
    <dgm:cxn modelId="{CB166619-67A0-4F3E-B8EE-39673B652E4A}" type="presParOf" srcId="{62F8266B-222B-4ACF-8613-2C8D6376E5BD}" destId="{C890CB11-26D0-4233-A3B2-FE616B33A810}" srcOrd="5" destOrd="0" presId="urn:microsoft.com/office/officeart/2018/2/layout/IconVerticalSolidList"/>
    <dgm:cxn modelId="{C8379731-21A1-45BD-AC24-CBDA47CC725C}" type="presParOf" srcId="{62F8266B-222B-4ACF-8613-2C8D6376E5BD}" destId="{25E7A08B-6A02-49D1-8C9D-FCE9C92A1AC5}" srcOrd="6" destOrd="0" presId="urn:microsoft.com/office/officeart/2018/2/layout/IconVerticalSolidList"/>
    <dgm:cxn modelId="{5A672F20-91D8-4741-AC45-C52E539545BB}" type="presParOf" srcId="{25E7A08B-6A02-49D1-8C9D-FCE9C92A1AC5}" destId="{984F7435-4B4C-47D4-B03E-CC8917BDBDBB}" srcOrd="0" destOrd="0" presId="urn:microsoft.com/office/officeart/2018/2/layout/IconVerticalSolidList"/>
    <dgm:cxn modelId="{65938228-2082-46D5-8F56-DF622613EEC0}" type="presParOf" srcId="{25E7A08B-6A02-49D1-8C9D-FCE9C92A1AC5}" destId="{D3271400-E9D7-4481-8E98-7952ACC542C2}" srcOrd="1" destOrd="0" presId="urn:microsoft.com/office/officeart/2018/2/layout/IconVerticalSolidList"/>
    <dgm:cxn modelId="{AFB838C4-CEE6-4950-BD18-CC1E0057F572}" type="presParOf" srcId="{25E7A08B-6A02-49D1-8C9D-FCE9C92A1AC5}" destId="{3EB25EBA-A880-4DC7-908E-0568144BFBD1}" srcOrd="2" destOrd="0" presId="urn:microsoft.com/office/officeart/2018/2/layout/IconVerticalSolidList"/>
    <dgm:cxn modelId="{CDE85909-0C0B-4F27-9EB2-ACD3BDD10ABB}" type="presParOf" srcId="{25E7A08B-6A02-49D1-8C9D-FCE9C92A1AC5}" destId="{F2EA86B5-8AF6-40E0-BDDB-512587036C8B}" srcOrd="3" destOrd="0" presId="urn:microsoft.com/office/officeart/2018/2/layout/IconVerticalSolidList"/>
    <dgm:cxn modelId="{F159DC83-F35D-4789-87D5-DD10F178AD7F}" type="presParOf" srcId="{25E7A08B-6A02-49D1-8C9D-FCE9C92A1AC5}" destId="{BA6C6592-8A17-4F8F-9898-6C25B2B3F9C9}" srcOrd="4" destOrd="0" presId="urn:microsoft.com/office/officeart/2018/2/layout/IconVerticalSolidList"/>
    <dgm:cxn modelId="{102E1D61-9967-4CD7-ACD6-897D85C32685}" type="presParOf" srcId="{62F8266B-222B-4ACF-8613-2C8D6376E5BD}" destId="{1A78AF3B-C030-4925-B943-6BFDC1B491F7}" srcOrd="7" destOrd="0" presId="urn:microsoft.com/office/officeart/2018/2/layout/IconVerticalSolidList"/>
    <dgm:cxn modelId="{DBF02ED4-7A56-4284-98CF-A1CFE2C90000}" type="presParOf" srcId="{62F8266B-222B-4ACF-8613-2C8D6376E5BD}" destId="{FC6AE914-0AF1-47DA-8538-B6C3563F6575}" srcOrd="8" destOrd="0" presId="urn:microsoft.com/office/officeart/2018/2/layout/IconVerticalSolidList"/>
    <dgm:cxn modelId="{B81B4B7B-7988-4F67-B101-4AC7419CF5F0}" type="presParOf" srcId="{FC6AE914-0AF1-47DA-8538-B6C3563F6575}" destId="{C03C25A3-59A7-484B-B5AB-06F5CE16757C}" srcOrd="0" destOrd="0" presId="urn:microsoft.com/office/officeart/2018/2/layout/IconVerticalSolidList"/>
    <dgm:cxn modelId="{D8AE7C85-4939-41E5-834C-BCF2607625EC}" type="presParOf" srcId="{FC6AE914-0AF1-47DA-8538-B6C3563F6575}" destId="{FE71D464-A4EB-43A3-B35F-9988430B39DA}" srcOrd="1" destOrd="0" presId="urn:microsoft.com/office/officeart/2018/2/layout/IconVerticalSolidList"/>
    <dgm:cxn modelId="{9F8AF17A-0F23-49BB-ACC6-85FA8C300F90}" type="presParOf" srcId="{FC6AE914-0AF1-47DA-8538-B6C3563F6575}" destId="{31E9C705-FE1E-474F-959E-0A7CBDABF258}" srcOrd="2" destOrd="0" presId="urn:microsoft.com/office/officeart/2018/2/layout/IconVerticalSolidList"/>
    <dgm:cxn modelId="{91528FB2-B8E6-41AD-9EA4-A7D7835CD1D3}" type="presParOf" srcId="{FC6AE914-0AF1-47DA-8538-B6C3563F6575}" destId="{8627C4E9-38B1-49E4-A2AD-BE201D0D354D}" srcOrd="3" destOrd="0" presId="urn:microsoft.com/office/officeart/2018/2/layout/IconVerticalSolidList"/>
    <dgm:cxn modelId="{18E74AAF-777D-4295-A5BE-F52C742CD7DE}" type="presParOf" srcId="{FC6AE914-0AF1-47DA-8538-B6C3563F6575}" destId="{34460335-5C94-4B23-959C-47F9C3056B60}" srcOrd="4" destOrd="0" presId="urn:microsoft.com/office/officeart/2018/2/layout/IconVerticalSolidList"/>
    <dgm:cxn modelId="{23A3E753-7702-4579-9269-00FADE77E6DD}" type="presParOf" srcId="{62F8266B-222B-4ACF-8613-2C8D6376E5BD}" destId="{DE2F4390-FC75-4AB9-8EB5-A6756BC56C4C}" srcOrd="9" destOrd="0" presId="urn:microsoft.com/office/officeart/2018/2/layout/IconVerticalSolidList"/>
    <dgm:cxn modelId="{D69D58BA-5A18-495F-BBEB-C900C289B1A2}" type="presParOf" srcId="{62F8266B-222B-4ACF-8613-2C8D6376E5BD}" destId="{A5A9DDA5-08CD-4060-AE27-258148815DC1}" srcOrd="10" destOrd="0" presId="urn:microsoft.com/office/officeart/2018/2/layout/IconVerticalSolidList"/>
    <dgm:cxn modelId="{7C457B76-0E63-40B5-BE6B-6FC32540CF2C}" type="presParOf" srcId="{A5A9DDA5-08CD-4060-AE27-258148815DC1}" destId="{63560C7B-5F2A-49EC-A7C2-81E600BBF4D4}" srcOrd="0" destOrd="0" presId="urn:microsoft.com/office/officeart/2018/2/layout/IconVerticalSolidList"/>
    <dgm:cxn modelId="{B0C08DFC-E258-4F75-9299-74F0CC6D506A}" type="presParOf" srcId="{A5A9DDA5-08CD-4060-AE27-258148815DC1}" destId="{8B921D9B-AB4C-4FE0-BD5D-15C571FE6A2F}" srcOrd="1" destOrd="0" presId="urn:microsoft.com/office/officeart/2018/2/layout/IconVerticalSolidList"/>
    <dgm:cxn modelId="{D43D20E1-9B6A-4B2E-A917-090726C0479D}" type="presParOf" srcId="{A5A9DDA5-08CD-4060-AE27-258148815DC1}" destId="{461BE77E-9DAD-478B-949C-50D99ABA33AD}" srcOrd="2" destOrd="0" presId="urn:microsoft.com/office/officeart/2018/2/layout/IconVerticalSolidList"/>
    <dgm:cxn modelId="{A5B67E23-A5D9-44CD-862A-EF3CB4D99405}" type="presParOf" srcId="{A5A9DDA5-08CD-4060-AE27-258148815DC1}" destId="{CA0C789D-17A5-43D6-B58B-322AB9678899}" srcOrd="3" destOrd="0" presId="urn:microsoft.com/office/officeart/2018/2/layout/IconVerticalSolidList"/>
    <dgm:cxn modelId="{E75A0E3A-6B6A-4AF7-B403-C1FDF83E0F38}" type="presParOf" srcId="{A5A9DDA5-08CD-4060-AE27-258148815DC1}" destId="{C5345CB5-A6D8-4D4F-A836-9DDAEE46DC09}" srcOrd="4" destOrd="0" presId="urn:microsoft.com/office/officeart/2018/2/layout/IconVerticalSolidList"/>
    <dgm:cxn modelId="{384AAEDF-AC52-4B45-B36D-C6EEE64EF01A}" type="presParOf" srcId="{62F8266B-222B-4ACF-8613-2C8D6376E5BD}" destId="{4D551EB0-A68B-40DB-81B5-C8B08F12D28C}" srcOrd="11" destOrd="0" presId="urn:microsoft.com/office/officeart/2018/2/layout/IconVerticalSolidList"/>
    <dgm:cxn modelId="{4608A306-BD3E-40AF-A6DD-12828B5CAB16}" type="presParOf" srcId="{62F8266B-222B-4ACF-8613-2C8D6376E5BD}" destId="{E16DED2F-FFFF-4FED-A6C3-A1F6FCAA774A}" srcOrd="12" destOrd="0" presId="urn:microsoft.com/office/officeart/2018/2/layout/IconVerticalSolidList"/>
    <dgm:cxn modelId="{D65A1AD5-54A7-4E90-9BC2-9F4E71F06D9C}" type="presParOf" srcId="{E16DED2F-FFFF-4FED-A6C3-A1F6FCAA774A}" destId="{18DA7D23-59D0-48DD-9E51-8703FA140639}" srcOrd="0" destOrd="0" presId="urn:microsoft.com/office/officeart/2018/2/layout/IconVerticalSolidList"/>
    <dgm:cxn modelId="{2291CEDB-A64C-4B2F-890E-C1C11DCA7711}" type="presParOf" srcId="{E16DED2F-FFFF-4FED-A6C3-A1F6FCAA774A}" destId="{83CFA492-7280-4CC7-9FCA-60292D9CAFBC}" srcOrd="1" destOrd="0" presId="urn:microsoft.com/office/officeart/2018/2/layout/IconVerticalSolidList"/>
    <dgm:cxn modelId="{E65FDFA7-F8EC-4AA8-B2C2-64E8A8D0B155}" type="presParOf" srcId="{E16DED2F-FFFF-4FED-A6C3-A1F6FCAA774A}" destId="{AAC2B52A-D103-4BC0-A2F6-37FEA04EEF32}" srcOrd="2" destOrd="0" presId="urn:microsoft.com/office/officeart/2018/2/layout/IconVerticalSolidList"/>
    <dgm:cxn modelId="{B467D08C-25AD-423E-BA40-71B993F01815}" type="presParOf" srcId="{E16DED2F-FFFF-4FED-A6C3-A1F6FCAA774A}" destId="{9C5AB4DC-7CB9-4A7D-95CB-9971B8F46D44}" srcOrd="3" destOrd="0" presId="urn:microsoft.com/office/officeart/2018/2/layout/IconVerticalSolidList"/>
    <dgm:cxn modelId="{3D3A68F4-328A-40E4-B76D-E3F861C9369B}" type="presParOf" srcId="{62F8266B-222B-4ACF-8613-2C8D6376E5BD}" destId="{355F3A13-E6F8-4309-BB29-1067D64ABBE9}" srcOrd="13" destOrd="0" presId="urn:microsoft.com/office/officeart/2018/2/layout/IconVerticalSolidList"/>
    <dgm:cxn modelId="{98B8827B-E89F-400A-9A2F-10206F8B04C3}" type="presParOf" srcId="{62F8266B-222B-4ACF-8613-2C8D6376E5BD}" destId="{A994BC0E-EF00-4E9F-9849-2B023520CE36}" srcOrd="14" destOrd="0" presId="urn:microsoft.com/office/officeart/2018/2/layout/IconVerticalSolidList"/>
    <dgm:cxn modelId="{1C59DC43-EC88-4C37-9A63-2BB316764533}" type="presParOf" srcId="{A994BC0E-EF00-4E9F-9849-2B023520CE36}" destId="{B29F94C0-B501-4B4E-9CF5-A6E230E65C11}" srcOrd="0" destOrd="0" presId="urn:microsoft.com/office/officeart/2018/2/layout/IconVerticalSolidList"/>
    <dgm:cxn modelId="{9CEE03C5-F353-4813-97D1-45E41956B495}" type="presParOf" srcId="{A994BC0E-EF00-4E9F-9849-2B023520CE36}" destId="{54170717-1AD8-45C4-8B0D-43E952A0A328}" srcOrd="1" destOrd="0" presId="urn:microsoft.com/office/officeart/2018/2/layout/IconVerticalSolidList"/>
    <dgm:cxn modelId="{774053E2-0D34-439E-AC6B-F1007B2A184C}" type="presParOf" srcId="{A994BC0E-EF00-4E9F-9849-2B023520CE36}" destId="{31D53614-8A1F-4DE0-9966-E94AF3DCCACB}" srcOrd="2" destOrd="0" presId="urn:microsoft.com/office/officeart/2018/2/layout/IconVerticalSolidList"/>
    <dgm:cxn modelId="{35072C7B-6F5A-435A-850F-F1B37EAACB98}" type="presParOf" srcId="{A994BC0E-EF00-4E9F-9849-2B023520CE36}" destId="{49CB28E2-9172-4F32-AFF2-664C3EA4375F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583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148153" y="110779"/>
          <a:ext cx="269369" cy="2693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565675" y="583"/>
          <a:ext cx="3059366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Introduction</a:t>
          </a:r>
          <a:endParaRPr lang="en-US" sz="1600" kern="1200"/>
        </a:p>
      </dsp:txBody>
      <dsp:txXfrm>
        <a:off x="565675" y="583"/>
        <a:ext cx="3059366" cy="489762"/>
      </dsp:txXfrm>
    </dsp:sp>
    <dsp:sp modelId="{B9A40EDB-694E-464C-8356-AEE8787842F2}">
      <dsp:nvSpPr>
        <dsp:cNvPr id="0" name=""/>
        <dsp:cNvSpPr/>
      </dsp:nvSpPr>
      <dsp:spPr>
        <a:xfrm>
          <a:off x="0" y="612785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608721"/>
            <a:satOff val="-4030"/>
            <a:lumOff val="-70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148153" y="722982"/>
          <a:ext cx="269369" cy="2693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565675" y="612785"/>
          <a:ext cx="3059366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Key Features</a:t>
          </a:r>
          <a:endParaRPr lang="en-US" sz="1600" kern="1200"/>
        </a:p>
      </dsp:txBody>
      <dsp:txXfrm>
        <a:off x="565675" y="612785"/>
        <a:ext cx="3059366" cy="489762"/>
      </dsp:txXfrm>
    </dsp:sp>
    <dsp:sp modelId="{9DD6C5DE-B838-492F-B4A8-49E4DE8C5CF5}">
      <dsp:nvSpPr>
        <dsp:cNvPr id="0" name=""/>
        <dsp:cNvSpPr/>
      </dsp:nvSpPr>
      <dsp:spPr>
        <a:xfrm>
          <a:off x="0" y="1224988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1217441"/>
            <a:satOff val="-8059"/>
            <a:lumOff val="-14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148153" y="1335184"/>
          <a:ext cx="269369" cy="2693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565675" y="1224988"/>
          <a:ext cx="3059366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TB Architectural </a:t>
          </a:r>
          <a:endParaRPr lang="en-US" sz="1600" kern="1200"/>
        </a:p>
      </dsp:txBody>
      <dsp:txXfrm>
        <a:off x="565675" y="1224988"/>
        <a:ext cx="3059366" cy="489762"/>
      </dsp:txXfrm>
    </dsp:sp>
    <dsp:sp modelId="{984F7435-4B4C-47D4-B03E-CC8917BDBDBB}">
      <dsp:nvSpPr>
        <dsp:cNvPr id="0" name=""/>
        <dsp:cNvSpPr/>
      </dsp:nvSpPr>
      <dsp:spPr>
        <a:xfrm>
          <a:off x="0" y="1837190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1826162"/>
            <a:satOff val="-12089"/>
            <a:lumOff val="-21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148153" y="1947387"/>
          <a:ext cx="269369" cy="2693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565675" y="1837190"/>
          <a:ext cx="1631268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Planning Phase</a:t>
          </a:r>
          <a:endParaRPr lang="en-US" sz="1600" kern="1200"/>
        </a:p>
      </dsp:txBody>
      <dsp:txXfrm>
        <a:off x="565675" y="1837190"/>
        <a:ext cx="1631268" cy="489762"/>
      </dsp:txXfrm>
    </dsp:sp>
    <dsp:sp modelId="{BA6C6592-8A17-4F8F-9898-6C25B2B3F9C9}">
      <dsp:nvSpPr>
        <dsp:cNvPr id="0" name=""/>
        <dsp:cNvSpPr/>
      </dsp:nvSpPr>
      <dsp:spPr>
        <a:xfrm>
          <a:off x="2196944" y="1837190"/>
          <a:ext cx="1428097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Naming convention </a:t>
          </a:r>
          <a:endParaRPr lang="en-US" sz="1100" kern="1200"/>
        </a:p>
      </dsp:txBody>
      <dsp:txXfrm>
        <a:off x="2196944" y="1837190"/>
        <a:ext cx="1428097" cy="489762"/>
      </dsp:txXfrm>
    </dsp:sp>
    <dsp:sp modelId="{C03C25A3-59A7-484B-B5AB-06F5CE16757C}">
      <dsp:nvSpPr>
        <dsp:cNvPr id="0" name=""/>
        <dsp:cNvSpPr/>
      </dsp:nvSpPr>
      <dsp:spPr>
        <a:xfrm>
          <a:off x="0" y="2449393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2434883"/>
            <a:satOff val="-16118"/>
            <a:lumOff val="-28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E71D464-A4EB-43A3-B35F-9988430B39DA}">
      <dsp:nvSpPr>
        <dsp:cNvPr id="0" name=""/>
        <dsp:cNvSpPr/>
      </dsp:nvSpPr>
      <dsp:spPr>
        <a:xfrm>
          <a:off x="148153" y="2559589"/>
          <a:ext cx="269369" cy="269369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27C4E9-38B1-49E4-A2AD-BE201D0D354D}">
      <dsp:nvSpPr>
        <dsp:cNvPr id="0" name=""/>
        <dsp:cNvSpPr/>
      </dsp:nvSpPr>
      <dsp:spPr>
        <a:xfrm>
          <a:off x="565675" y="2449393"/>
          <a:ext cx="1631268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Implementation </a:t>
          </a:r>
        </a:p>
      </dsp:txBody>
      <dsp:txXfrm>
        <a:off x="565675" y="2449393"/>
        <a:ext cx="1631268" cy="489762"/>
      </dsp:txXfrm>
    </dsp:sp>
    <dsp:sp modelId="{34460335-5C94-4B23-959C-47F9C3056B60}">
      <dsp:nvSpPr>
        <dsp:cNvPr id="0" name=""/>
        <dsp:cNvSpPr/>
      </dsp:nvSpPr>
      <dsp:spPr>
        <a:xfrm>
          <a:off x="2196944" y="2449393"/>
          <a:ext cx="1428097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Completion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Execution </a:t>
          </a:r>
        </a:p>
      </dsp:txBody>
      <dsp:txXfrm>
        <a:off x="2196944" y="2449393"/>
        <a:ext cx="1428097" cy="489762"/>
      </dsp:txXfrm>
    </dsp:sp>
    <dsp:sp modelId="{63560C7B-5F2A-49EC-A7C2-81E600BBF4D4}">
      <dsp:nvSpPr>
        <dsp:cNvPr id="0" name=""/>
        <dsp:cNvSpPr/>
      </dsp:nvSpPr>
      <dsp:spPr>
        <a:xfrm>
          <a:off x="0" y="3061595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3043603"/>
            <a:satOff val="-20148"/>
            <a:lumOff val="-350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B921D9B-AB4C-4FE0-BD5D-15C571FE6A2F}">
      <dsp:nvSpPr>
        <dsp:cNvPr id="0" name=""/>
        <dsp:cNvSpPr/>
      </dsp:nvSpPr>
      <dsp:spPr>
        <a:xfrm>
          <a:off x="148153" y="3171792"/>
          <a:ext cx="269369" cy="269369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A0C789D-17A5-43D6-B58B-322AB9678899}">
      <dsp:nvSpPr>
        <dsp:cNvPr id="0" name=""/>
        <dsp:cNvSpPr/>
      </dsp:nvSpPr>
      <dsp:spPr>
        <a:xfrm>
          <a:off x="565675" y="3061595"/>
          <a:ext cx="1631268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Output </a:t>
          </a:r>
          <a:endParaRPr lang="en-US" sz="1600" kern="1200"/>
        </a:p>
      </dsp:txBody>
      <dsp:txXfrm>
        <a:off x="565675" y="3061595"/>
        <a:ext cx="1631268" cy="489762"/>
      </dsp:txXfrm>
    </dsp:sp>
    <dsp:sp modelId="{C5345CB5-A6D8-4D4F-A836-9DDAEE46DC09}">
      <dsp:nvSpPr>
        <dsp:cNvPr id="0" name=""/>
        <dsp:cNvSpPr/>
      </dsp:nvSpPr>
      <dsp:spPr>
        <a:xfrm>
          <a:off x="2196944" y="3061595"/>
          <a:ext cx="1428097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Verification</a:t>
          </a:r>
          <a:r>
            <a:rPr lang="en-US" sz="1100" kern="1200"/>
            <a:t> metrics: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Tw Cen MT" panose="020B0602020104020603"/>
            </a:rPr>
            <a:t>Waveforms</a:t>
          </a:r>
          <a:endParaRPr lang="en-US" sz="1100" kern="1200"/>
        </a:p>
      </dsp:txBody>
      <dsp:txXfrm>
        <a:off x="2196944" y="3061595"/>
        <a:ext cx="1428097" cy="489762"/>
      </dsp:txXfrm>
    </dsp:sp>
    <dsp:sp modelId="{18DA7D23-59D0-48DD-9E51-8703FA140639}">
      <dsp:nvSpPr>
        <dsp:cNvPr id="0" name=""/>
        <dsp:cNvSpPr/>
      </dsp:nvSpPr>
      <dsp:spPr>
        <a:xfrm>
          <a:off x="0" y="3673798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3652324"/>
            <a:satOff val="-24177"/>
            <a:lumOff val="-42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3CFA492-7280-4CC7-9FCA-60292D9CAFBC}">
      <dsp:nvSpPr>
        <dsp:cNvPr id="0" name=""/>
        <dsp:cNvSpPr/>
      </dsp:nvSpPr>
      <dsp:spPr>
        <a:xfrm>
          <a:off x="148153" y="3783994"/>
          <a:ext cx="269369" cy="269369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C5AB4DC-7CB9-4A7D-95CB-9971B8F46D44}">
      <dsp:nvSpPr>
        <dsp:cNvPr id="0" name=""/>
        <dsp:cNvSpPr/>
      </dsp:nvSpPr>
      <dsp:spPr>
        <a:xfrm>
          <a:off x="565675" y="3673798"/>
          <a:ext cx="3059366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Demo of the Project</a:t>
          </a:r>
        </a:p>
      </dsp:txBody>
      <dsp:txXfrm>
        <a:off x="565675" y="3673798"/>
        <a:ext cx="3059366" cy="489762"/>
      </dsp:txXfrm>
    </dsp:sp>
    <dsp:sp modelId="{B29F94C0-B501-4B4E-9CF5-A6E230E65C11}">
      <dsp:nvSpPr>
        <dsp:cNvPr id="0" name=""/>
        <dsp:cNvSpPr/>
      </dsp:nvSpPr>
      <dsp:spPr>
        <a:xfrm>
          <a:off x="0" y="4286000"/>
          <a:ext cx="3625042" cy="489762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4170717-1AD8-45C4-8B0D-43E952A0A328}">
      <dsp:nvSpPr>
        <dsp:cNvPr id="0" name=""/>
        <dsp:cNvSpPr/>
      </dsp:nvSpPr>
      <dsp:spPr>
        <a:xfrm>
          <a:off x="148153" y="4396197"/>
          <a:ext cx="269369" cy="269369"/>
        </a:xfrm>
        <a:prstGeom prst="rect">
          <a:avLst/>
        </a:prstGeom>
        <a:gradFill rotWithShape="0">
          <a:gsLst>
            <a:gs pos="0">
              <a:schemeClr val="bg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bg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B28E2-9172-4F32-AFF2-664C3EA4375F}">
      <dsp:nvSpPr>
        <dsp:cNvPr id="0" name=""/>
        <dsp:cNvSpPr/>
      </dsp:nvSpPr>
      <dsp:spPr>
        <a:xfrm>
          <a:off x="565675" y="4286000"/>
          <a:ext cx="3059366" cy="4897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33" tIns="51833" rIns="51833" bIns="51833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Tw Cen MT" panose="020B0602020104020603"/>
            </a:rPr>
            <a:t>References</a:t>
          </a:r>
        </a:p>
      </dsp:txBody>
      <dsp:txXfrm>
        <a:off x="565675" y="4286000"/>
        <a:ext cx="3059366" cy="489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38802-F28A-42D1-9BCA-40E34B52D6F0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8A98BC-2DB8-47A3-A77F-B9E32C2662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65794D-BDB5-4811-AA4A-B25E4EF28521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B1A04-13E8-48CD-97F9-AC2568E1A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BB1A04-13E8-48CD-97F9-AC2568E1A8D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its-mirafra/axi4_avip/issues/56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its-mirafra/axi4Lite_avi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bits-mirafra/axi4Lite_avip" TargetMode="Externa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hyperlink" Target="https://github.com/mbits-mirafra/axi4Lite_avip/issues/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its-mirafra/axi4Lite_avip/issues/11" TargetMode="External"/><Relationship Id="rId2" Type="http://schemas.openxmlformats.org/officeDocument/2006/relationships/hyperlink" Target="https://github.com/mbits-mirafra/axi4Lite_avip/issues/7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avedrom.com/tutorial.html" TargetMode="External"/><Relationship Id="rId2" Type="http://schemas.openxmlformats.org/officeDocument/2006/relationships/hyperlink" Target="https://github.com/mbits-mirafra/axi4Lite_avip/blob/main/doc/amba_axi_protocol_spec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bits-mirafr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its-mirafra/axi4Lite_avip" TargetMode="External"/><Relationship Id="rId2" Type="http://schemas.openxmlformats.org/officeDocument/2006/relationships/hyperlink" Target="https://github.com/mbits-mirafra/axi4_avi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mbits-mirafra/projects/9/views/1" TargetMode="External"/><Relationship Id="rId2" Type="http://schemas.openxmlformats.org/officeDocument/2006/relationships/hyperlink" Target="https://github.com/mbits-mirafra/axi4Lite_avip/issues/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google.com/spreadsheets/d/114vlOOLmrqI6So07gPkmqarhwmBKV5DlTII5Bj3F_2s/edit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5" y="1274918"/>
            <a:ext cx="5212631" cy="1611590"/>
          </a:xfrm>
        </p:spPr>
        <p:txBody>
          <a:bodyPr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Axi4_Lite AVIP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306165"/>
            <a:ext cx="5535494" cy="172637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 Presenting by, </a:t>
            </a:r>
            <a:endParaRPr lang="en-US"/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Muneeeb </a:t>
            </a:r>
            <a:r>
              <a:rPr lang="en-US" sz="1600" b="1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ulla</a:t>
            </a: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 </a:t>
            </a:r>
            <a:r>
              <a:rPr lang="en-US" sz="1600" b="1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shariff</a:t>
            </a:r>
            <a:endParaRPr lang="en-US" sz="1600" b="1">
              <a:solidFill>
                <a:schemeClr val="accent6">
                  <a:lumMod val="40000"/>
                  <a:lumOff val="60000"/>
                </a:schemeClr>
              </a:solidFill>
              <a:latin typeface="Arial Nova"/>
              <a:cs typeface="Times New Roman"/>
            </a:endParaRP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Gopal </a:t>
            </a:r>
            <a:r>
              <a:rPr lang="en-US" sz="1600" b="1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suthar</a:t>
            </a: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 </a:t>
            </a:r>
          </a:p>
          <a:p>
            <a:pPr algn="r">
              <a:lnSpc>
                <a:spcPct val="100000"/>
              </a:lnSpc>
            </a:pPr>
            <a:r>
              <a:rPr lang="en-US" sz="1600" b="1" err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Mahadevaswamy</a:t>
            </a:r>
            <a:r>
              <a:rPr lang="en-US" sz="1600" b="1">
                <a:solidFill>
                  <a:schemeClr val="accent6">
                    <a:lumMod val="40000"/>
                    <a:lumOff val="60000"/>
                  </a:schemeClr>
                </a:solidFill>
                <a:latin typeface="Arial Nova"/>
                <a:cs typeface="Times New Roman"/>
              </a:rPr>
              <a:t> BN</a:t>
            </a:r>
          </a:p>
          <a:p>
            <a:pPr>
              <a:lnSpc>
                <a:spcPct val="100000"/>
              </a:lnSpc>
            </a:pPr>
            <a:endParaRPr lang="en-US" sz="1600" b="1">
              <a:solidFill>
                <a:schemeClr val="accent6">
                  <a:lumMod val="40000"/>
                  <a:lumOff val="60000"/>
                </a:schemeClr>
              </a:solidFill>
              <a:latin typeface="Arial Nova"/>
              <a:cs typeface="Times New Roman"/>
            </a:endParaRPr>
          </a:p>
        </p:txBody>
      </p:sp>
      <p:sp>
        <p:nvSpPr>
          <p:cNvPr id="45" name="Round Diagonal Corner Rectangle 6">
            <a:extLst>
              <a:ext uri="{FF2B5EF4-FFF2-40B4-BE49-F238E27FC236}">
                <a16:creationId xmlns:a16="http://schemas.microsoft.com/office/drawing/2014/main" id="{300580B4-12C1-444D-B5E2-C4588DAC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0945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A80EDA71-CDAB-6CB0-8541-83DA9DE25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340" y="1386105"/>
            <a:ext cx="3178638" cy="1083902"/>
          </a:xfrm>
          <a:prstGeom prst="rect">
            <a:avLst/>
          </a:prstGeom>
        </p:spPr>
      </p:pic>
      <p:pic>
        <p:nvPicPr>
          <p:cNvPr id="5" name="Picture 4" descr="Lightbulb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882340" y="3799913"/>
            <a:ext cx="3178638" cy="1787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2E3C0F-6E3E-4CE4-CB1A-BEDBC64FF59A}"/>
              </a:ext>
            </a:extLst>
          </p:cNvPr>
          <p:cNvSpPr txBox="1"/>
          <p:nvPr/>
        </p:nvSpPr>
        <p:spPr>
          <a:xfrm>
            <a:off x="8517663" y="2962359"/>
            <a:ext cx="190785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  <a:latin typeface="Times New Roman"/>
                <a:cs typeface="Times New Roman"/>
              </a:rPr>
              <a:t>mBits</a:t>
            </a:r>
            <a:r>
              <a:rPr lang="en-US" sz="2400" b="1">
                <a:solidFill>
                  <a:schemeClr val="bg1"/>
                </a:solidFill>
                <a:latin typeface="Times New Roman"/>
                <a:cs typeface="Times New Roman"/>
              </a:rPr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9180A-8DFF-F462-26F1-8108DAC88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" y="-104900"/>
            <a:ext cx="12047314" cy="774444"/>
          </a:xfrm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Planning Phase: Directory Structure </a:t>
            </a:r>
            <a:endParaRPr lang="en-US" sz="2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78FE2308-1E92-E7B7-9806-02F2F3B85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87" y="544632"/>
            <a:ext cx="11418063" cy="613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9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horse and a person&#10;&#10;Description automatically generated">
            <a:extLst>
              <a:ext uri="{FF2B5EF4-FFF2-40B4-BE49-F238E27FC236}">
                <a16:creationId xmlns:a16="http://schemas.microsoft.com/office/drawing/2014/main" id="{68CF2A9E-84E9-CC41-798B-C9A0EA991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31898" y="1503869"/>
            <a:ext cx="1567717" cy="2949048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3C22307-6305-A121-F5EB-FE3E39F41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70780"/>
            <a:ext cx="9905998" cy="861254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Planning Phase : NAMING Planning phase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1B0A2E-C833-24E0-AD82-D0C68191921F}"/>
              </a:ext>
            </a:extLst>
          </p:cNvPr>
          <p:cNvSpPr txBox="1"/>
          <p:nvPr/>
        </p:nvSpPr>
        <p:spPr>
          <a:xfrm>
            <a:off x="1144515" y="4768034"/>
            <a:ext cx="473983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 Nova"/>
              </a:rPr>
              <a:t>Naming convention </a:t>
            </a:r>
            <a:r>
              <a:rPr lang="en-US" sz="1600" u="sng">
                <a:solidFill>
                  <a:srgbClr val="22FFFF"/>
                </a:solidFill>
                <a:latin typeface="Arial Nova"/>
                <a:cs typeface="Arial"/>
                <a:hlinkClick r:id="rId3"/>
              </a:rPr>
              <a:t>Naming convention github link</a:t>
            </a:r>
            <a:r>
              <a:rPr lang="en-US" sz="1600">
                <a:latin typeface="Arial Nova"/>
              </a:rPr>
              <a:t> ​</a:t>
            </a:r>
            <a:endParaRPr lang="en-US"/>
          </a:p>
        </p:txBody>
      </p:sp>
      <p:pic>
        <p:nvPicPr>
          <p:cNvPr id="5" name="Picture 4" descr="A close-up of a code&#10;&#10;Description automatically generated">
            <a:extLst>
              <a:ext uri="{FF2B5EF4-FFF2-40B4-BE49-F238E27FC236}">
                <a16:creationId xmlns:a16="http://schemas.microsoft.com/office/drawing/2014/main" id="{0421C6BC-2326-5F3D-0AD7-703461FF4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901" y="1502985"/>
            <a:ext cx="8158390" cy="294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558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9936F7-FEC6-B167-96B2-CB21A5951C5D}"/>
              </a:ext>
            </a:extLst>
          </p:cNvPr>
          <p:cNvSpPr txBox="1"/>
          <p:nvPr/>
        </p:nvSpPr>
        <p:spPr>
          <a:xfrm>
            <a:off x="5945072" y="803575"/>
            <a:ext cx="6188402" cy="14785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chemeClr val="accent5">
                    <a:lumMod val="60000"/>
                    <a:lumOff val="40000"/>
                  </a:schemeClr>
                </a:solidFill>
                <a:latin typeface="Arial Nova"/>
                <a:ea typeface="+mj-ea"/>
                <a:cs typeface="+mj-cs"/>
              </a:rPr>
              <a:t>Dream To reality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cap="all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55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kbisite">
            <a:extLst>
              <a:ext uri="{FF2B5EF4-FFF2-40B4-BE49-F238E27FC236}">
                <a16:creationId xmlns:a16="http://schemas.microsoft.com/office/drawing/2014/main" id="{65A5ECCC-E4A3-0148-3AE3-494B1091C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418" y="1122427"/>
            <a:ext cx="3448712" cy="46655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03B44-1AD8-6A62-35E2-929CD863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643" y="2717573"/>
            <a:ext cx="675445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solidFill>
                  <a:srgbClr val="FFFFFF"/>
                </a:solidFill>
                <a:latin typeface="Arial Nova"/>
              </a:rPr>
              <a:t>Wouldn't it be good if your VIP could save your development time of your design ?</a:t>
            </a:r>
          </a:p>
          <a:p>
            <a:endParaRPr lang="en-US" sz="2800">
              <a:solidFill>
                <a:srgbClr val="FFFFFF"/>
              </a:solidFill>
              <a:latin typeface="Arial Nova"/>
            </a:endParaRPr>
          </a:p>
          <a:p>
            <a:pPr marL="0"/>
            <a:endParaRPr lang="en-US" sz="2800">
              <a:solidFill>
                <a:srgbClr val="FFFFFF"/>
              </a:solidFill>
              <a:latin typeface="Arial Nova"/>
            </a:endParaRPr>
          </a:p>
          <a:p>
            <a:endParaRPr lang="en-US" sz="2800">
              <a:solidFill>
                <a:srgbClr val="FFFFFF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065270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1960A1-F4BF-3D33-A299-116D91F3ABC0}"/>
              </a:ext>
            </a:extLst>
          </p:cNvPr>
          <p:cNvSpPr txBox="1">
            <a:spLocks/>
          </p:cNvSpPr>
          <p:nvPr/>
        </p:nvSpPr>
        <p:spPr>
          <a:xfrm>
            <a:off x="1141412" y="1082648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>
              <a:latin typeface="Arial Nova"/>
              <a:cs typeface="Times New Roman"/>
            </a:endParaRPr>
          </a:p>
          <a:p>
            <a:r>
              <a:rPr lang="en-US" sz="2800">
                <a:latin typeface="Arial Nova"/>
                <a:cs typeface="Times New Roman"/>
              </a:rPr>
              <a:t>What if you are working on open-source RTL's, which RTL will you choose ?</a:t>
            </a:r>
          </a:p>
          <a:p>
            <a:pPr marL="0" indent="0">
              <a:buNone/>
            </a:pPr>
            <a:endParaRPr lang="en-US" sz="2800">
              <a:latin typeface="Arial Nova"/>
              <a:cs typeface="Times New Roman"/>
            </a:endParaRPr>
          </a:p>
          <a:p>
            <a:pPr marL="0" indent="0">
              <a:buNone/>
            </a:pPr>
            <a:endParaRPr lang="en-US" sz="2800">
              <a:latin typeface="Arial Nova"/>
              <a:cs typeface="Times New Roman"/>
            </a:endParaRPr>
          </a:p>
          <a:p>
            <a:r>
              <a:rPr lang="en-US" sz="2800">
                <a:latin typeface="Arial Nova"/>
                <a:cs typeface="Times New Roman"/>
              </a:rPr>
              <a:t>Wouldn't it be good if your VIP could do all the evaluation for you ?</a:t>
            </a:r>
            <a:endParaRPr lang="en-US" sz="280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101923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7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8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D3A6E78-A5B1-E11C-F7DB-DB569E3B8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6877" y="1708268"/>
            <a:ext cx="4178499" cy="23236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Integration OF The SLAVE RTL3</a:t>
            </a:r>
            <a:br>
              <a:rPr lang="en-US" sz="4000" b="1">
                <a:solidFill>
                  <a:schemeClr val="accent5">
                    <a:lumMod val="60000"/>
                    <a:lumOff val="40000"/>
                  </a:schemeClr>
                </a:solidFill>
              </a:rPr>
            </a:br>
            <a:r>
              <a:rPr lang="en-US" sz="4000" b="1">
                <a:solidFill>
                  <a:schemeClr val="accent5">
                    <a:lumMod val="60000"/>
                    <a:lumOff val="40000"/>
                  </a:schemeClr>
                </a:solidFill>
              </a:rPr>
              <a:t>In real time</a:t>
            </a:r>
            <a:endParaRPr lang="en-US" b="1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4" name="Round Diagonal Corner Rectangle 6">
            <a:extLst>
              <a:ext uri="{FF2B5EF4-FFF2-40B4-BE49-F238E27FC236}">
                <a16:creationId xmlns:a16="http://schemas.microsoft.com/office/drawing/2014/main" id="{E0CFC9FD-365D-4CE7-AD41-1D096107F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63B519-7CA7-2CE5-5CB9-EA01FF8DA760}"/>
              </a:ext>
            </a:extLst>
          </p:cNvPr>
          <p:cNvSpPr txBox="1"/>
          <p:nvPr/>
        </p:nvSpPr>
        <p:spPr>
          <a:xfrm>
            <a:off x="2785639" y="1384383"/>
            <a:ext cx="27120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cap="all">
                <a:solidFill>
                  <a:schemeClr val="tx2"/>
                </a:solidFill>
                <a:latin typeface="TW Cen MT"/>
              </a:rPr>
              <a:t>Dream To reality </a:t>
            </a:r>
            <a:endParaRPr lang="en-US">
              <a:solidFill>
                <a:schemeClr val="tx2"/>
              </a:solidFill>
              <a:latin typeface="TW Cen MT"/>
            </a:endParaRPr>
          </a:p>
          <a:p>
            <a:pPr algn="ctr"/>
            <a:endParaRPr lang="en-US"/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7E9222C3-BA6D-7123-ADDA-8D47A21F5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01" y="2702103"/>
            <a:ext cx="6462033" cy="263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16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AF337-EF10-4604-D281-FC45F804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02"/>
            <a:ext cx="9905998" cy="639406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Implementation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4D1AE-4591-360B-8A6A-E9813E96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311" y="1111310"/>
            <a:ext cx="9905999" cy="46316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Times New Roman"/>
                <a:cs typeface="Times New Roman"/>
              </a:rPr>
              <a:t>Completion </a:t>
            </a:r>
            <a:endParaRPr lang="en-US" b="1">
              <a:latin typeface="Tw Cen MT" panose="020B0602020104020603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Test bench Components</a:t>
            </a:r>
            <a:endParaRPr lang="en-US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Arial Nova"/>
                <a:cs typeface="Times New Roman"/>
              </a:rPr>
              <a:t>Master Write Agent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Arial Nova"/>
                <a:cs typeface="Times New Roman"/>
              </a:rPr>
              <a:t>Master Read Agent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Arial Nova"/>
                <a:cs typeface="Times New Roman"/>
              </a:rPr>
              <a:t>Slave Write  Agent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Arial Nova"/>
                <a:cs typeface="Times New Roman"/>
              </a:rPr>
              <a:t>Slave Read Agent</a:t>
            </a:r>
            <a:endParaRPr lang="en-US" sz="1600">
              <a:latin typeface="Arial Nova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Times New Roman"/>
                <a:cs typeface="Times New Roman"/>
              </a:rPr>
              <a:t>Env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Times New Roman"/>
                <a:cs typeface="Times New Roman"/>
              </a:rPr>
              <a:t>Scoreboard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Times New Roman"/>
                <a:cs typeface="Times New Roman"/>
              </a:rPr>
              <a:t>Virtual sequences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>
                <a:latin typeface="Times New Roman"/>
                <a:cs typeface="Times New Roman"/>
              </a:rPr>
              <a:t>Testbench</a:t>
            </a:r>
            <a:r>
              <a:rPr lang="en-US">
                <a:latin typeface="Times New Roman"/>
                <a:cs typeface="Times New Roman"/>
              </a:rPr>
              <a:t> </a:t>
            </a:r>
          </a:p>
          <a:p>
            <a:pPr marL="971550" lvl="1" indent="-285750">
              <a:buFont typeface="Courier New,monospace"/>
              <a:buChar char="o"/>
            </a:pPr>
            <a:r>
              <a:rPr lang="en-US">
                <a:latin typeface="TW Cen MT"/>
                <a:cs typeface="Times New Roman"/>
                <a:hlinkClick r:id="rId2"/>
              </a:rPr>
              <a:t>axi4Lite_avip gitHub Link</a:t>
            </a:r>
            <a:endParaRPr lang="en-US">
              <a:latin typeface="Times New Roman"/>
              <a:cs typeface="Times New Roman"/>
            </a:endParaRPr>
          </a:p>
          <a:p>
            <a:pPr marL="914400" lvl="2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>
              <a:latin typeface="Times New Roman"/>
              <a:cs typeface="Times New Roman"/>
            </a:endParaRPr>
          </a:p>
          <a:p>
            <a:endParaRPr lang="en-US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1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98397-5AA8-4AFE-F71E-82CF495B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381" y="-157705"/>
            <a:ext cx="9905998" cy="1478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Execution (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+mj-lt"/>
                <a:cs typeface="+mj-lt"/>
              </a:rPr>
              <a:t>details VERIFICATION)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4" name="Picture 3" descr="A diagram of a company&#10;&#10;Description automatically generated">
            <a:extLst>
              <a:ext uri="{FF2B5EF4-FFF2-40B4-BE49-F238E27FC236}">
                <a16:creationId xmlns:a16="http://schemas.microsoft.com/office/drawing/2014/main" id="{79F584AD-1DC4-021D-1D41-B0D3FCE2BE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858" r="405" b="-1681"/>
          <a:stretch/>
        </p:blipFill>
        <p:spPr>
          <a:xfrm>
            <a:off x="5718344" y="1038333"/>
            <a:ext cx="4306375" cy="533613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A153A-2E9B-60FF-681F-5C097690D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862" y="3078118"/>
            <a:ext cx="3048727" cy="175565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D628-8844-B59E-1F22-5629EA2D8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73" y="1161374"/>
            <a:ext cx="4953518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latin typeface="Times New Roman"/>
                <a:cs typeface="Times New Roman"/>
              </a:rPr>
              <a:t>Each block execution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  <a:hlinkClick r:id="rId5"/>
              </a:rPr>
              <a:t>axi4Lite_avip gitHub Link</a:t>
            </a:r>
            <a:endParaRPr lang="en-US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Tw Cen MT"/>
              <a:cs typeface="Times New Roman"/>
            </a:endParaRPr>
          </a:p>
          <a:p>
            <a:pPr marL="457200" lvl="1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4909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F7E40-A751-9A07-F301-DE535A40B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604" y="821855"/>
            <a:ext cx="9905999" cy="26164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2. Sub - System level Execution</a:t>
            </a:r>
          </a:p>
          <a:p>
            <a:pPr marL="0" indent="0">
              <a:buNone/>
            </a:pPr>
            <a:r>
              <a:rPr lang="en-US">
                <a:latin typeface="Times New Roman"/>
                <a:cs typeface="Times New Roman"/>
              </a:rPr>
              <a:t> </a:t>
            </a:r>
            <a:endParaRPr lang="en-US">
              <a:latin typeface="Tw Cen MT" panose="020B0602020104020603"/>
              <a:cs typeface="Times New Roman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>
              <a:latin typeface="Times New Roman"/>
              <a:cs typeface="Times New Roman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>
              <a:latin typeface="Times New Roman"/>
              <a:cs typeface="Times New Roman"/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n-US" sz="1800">
              <a:latin typeface="Times New Roman"/>
              <a:cs typeface="Times New Roman"/>
            </a:endParaRPr>
          </a:p>
          <a:p>
            <a:pPr>
              <a:buAutoNum type="arabicPeriod"/>
            </a:pPr>
            <a:endParaRPr lang="en-US">
              <a:latin typeface="Times New Roman"/>
              <a:cs typeface="Times New Roman"/>
            </a:endParaRPr>
          </a:p>
          <a:p>
            <a:pPr>
              <a:buAutoNum type="arabicPeriod"/>
            </a:pPr>
            <a:endParaRPr lang="en-US" sz="2200">
              <a:latin typeface="Times New Roman"/>
              <a:cs typeface="Times New Roman"/>
            </a:endParaRPr>
          </a:p>
          <a:p>
            <a:pPr>
              <a:buAutoNum type="arabicPeriod"/>
            </a:pPr>
            <a:endParaRPr lang="en-US">
              <a:latin typeface="Tw Cen MT" panose="020B0602020104020603"/>
              <a:cs typeface="Times New Roman"/>
            </a:endParaRPr>
          </a:p>
        </p:txBody>
      </p:sp>
      <p:pic>
        <p:nvPicPr>
          <p:cNvPr id="4" name="Picture 3" descr="A diagram of a system&#10;&#10;Description automatically generated">
            <a:extLst>
              <a:ext uri="{FF2B5EF4-FFF2-40B4-BE49-F238E27FC236}">
                <a16:creationId xmlns:a16="http://schemas.microsoft.com/office/drawing/2014/main" id="{FBC68E33-BDA7-6F6C-D25F-DD82B176B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646" y="516875"/>
            <a:ext cx="4542270" cy="2621684"/>
          </a:xfrm>
          <a:prstGeom prst="rect">
            <a:avLst/>
          </a:prstGeom>
        </p:spPr>
      </p:pic>
      <p:pic>
        <p:nvPicPr>
          <p:cNvPr id="5" name="Picture 4" descr="A diagram of a system&#10;&#10;Description automatically generated">
            <a:extLst>
              <a:ext uri="{FF2B5EF4-FFF2-40B4-BE49-F238E27FC236}">
                <a16:creationId xmlns:a16="http://schemas.microsoft.com/office/drawing/2014/main" id="{155475C3-241F-F3E8-3734-5BCE28EA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01" y="3810276"/>
            <a:ext cx="5735617" cy="26347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F80940-F8B4-DB53-F101-F1EB454880CA}"/>
              </a:ext>
            </a:extLst>
          </p:cNvPr>
          <p:cNvSpPr txBox="1"/>
          <p:nvPr/>
        </p:nvSpPr>
        <p:spPr>
          <a:xfrm>
            <a:off x="1188598" y="4444950"/>
            <a:ext cx="10387634" cy="17804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ts val="1000"/>
              </a:spcBef>
            </a:pPr>
            <a:r>
              <a:rPr lang="en-US" sz="2000">
                <a:latin typeface="Arial Nova"/>
              </a:rPr>
              <a:t> </a:t>
            </a:r>
            <a:r>
              <a:rPr lang="en-US" sz="2400">
                <a:latin typeface="Arial Nova"/>
                <a:cs typeface="Times New Roman"/>
              </a:rPr>
              <a:t>3. System level execution </a:t>
            </a:r>
          </a:p>
          <a:p>
            <a:pPr marL="971550" lvl="1" indent="-285750">
              <a:lnSpc>
                <a:spcPct val="120000"/>
              </a:lnSpc>
              <a:spcBef>
                <a:spcPts val="500"/>
              </a:spcBef>
              <a:buFont typeface="Courier New,monospace"/>
              <a:buChar char="o"/>
            </a:pPr>
            <a:r>
              <a:rPr lang="en-US">
                <a:latin typeface="Times New Roman"/>
                <a:cs typeface="Times New Roman"/>
              </a:rPr>
              <a:t>Test Suite execution</a:t>
            </a:r>
          </a:p>
          <a:p>
            <a:pPr>
              <a:lnSpc>
                <a:spcPct val="120000"/>
              </a:lnSpc>
              <a:spcBef>
                <a:spcPts val="1000"/>
              </a:spcBef>
            </a:pPr>
            <a:endParaRPr lang="en-US" sz="2400">
              <a:latin typeface="Times New Roman"/>
              <a:cs typeface="Times New Roman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65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FD6D8D87-68F6-9149-4984-E57B11BA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068" y="2203454"/>
            <a:ext cx="6825182" cy="3040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A5FD-5F3B-FF2C-A253-1F56C1F60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798" y="793523"/>
            <a:ext cx="8384984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>
                <a:latin typeface="Arial Nova"/>
                <a:cs typeface="Times New Roman"/>
              </a:rPr>
              <a:t>4. At last execution with new RTL 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Times New Roman"/>
                <a:cs typeface="Times New Roman"/>
              </a:rPr>
              <a:t>Test suite execution and Python script execution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77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67BA5-7B45-3B4C-EFAA-5303F3323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441" y="1003284"/>
            <a:ext cx="5146110" cy="947272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/>
                <a:cs typeface="Times New Roman"/>
              </a:rPr>
              <a:t>Waveform output</a:t>
            </a:r>
            <a:endParaRPr lang="en-US" sz="28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10130-29AE-F1C1-DAF7-15E98EEA2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6854" y="1948362"/>
            <a:ext cx="9905999" cy="5094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 Nova"/>
              </a:rPr>
              <a:t>Write transfers</a:t>
            </a:r>
            <a:endParaRPr lang="en-US">
              <a:latin typeface="Tw Cen MT" panose="020B0602020104020603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D29E70F-4DC3-4B4B-1390-A52152AE5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894" y="2651189"/>
            <a:ext cx="10470388" cy="36965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C5658B-219E-436F-001C-87A96ABF4F22}"/>
              </a:ext>
            </a:extLst>
          </p:cNvPr>
          <p:cNvSpPr txBox="1"/>
          <p:nvPr/>
        </p:nvSpPr>
        <p:spPr>
          <a:xfrm>
            <a:off x="2668044" y="121085"/>
            <a:ext cx="756572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cap="all">
                <a:solidFill>
                  <a:srgbClr val="F1B38F"/>
                </a:solidFill>
                <a:latin typeface="Times New Roman"/>
              </a:rPr>
              <a:t> Simulation Results</a:t>
            </a:r>
            <a:r>
              <a:rPr lang="en-US" sz="3600">
                <a:latin typeface="Times New Roman"/>
                <a:cs typeface="Times New Roman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5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oup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angle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2" name="Picture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557" y="1202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+mj-lt"/>
                <a:cs typeface="+mj-lt"/>
              </a:rPr>
              <a:t>contents</a:t>
            </a:r>
            <a:endParaRPr lang="en-US" sz="3200" b="1">
              <a:solidFill>
                <a:schemeClr val="accent5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10" name="Content Placeholder 6" descr="circuit board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129441" y="10"/>
            <a:ext cx="7558541" cy="6857990"/>
          </a:xfrm>
          <a:prstGeom prst="rect">
            <a:avLst/>
          </a:prstGeom>
        </p:spPr>
      </p:pic>
      <p:graphicFrame>
        <p:nvGraphicFramePr>
          <p:cNvPr id="200" name="Content Placeholder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9040725"/>
              </p:ext>
            </p:extLst>
          </p:nvPr>
        </p:nvGraphicFramePr>
        <p:xfrm>
          <a:off x="7962519" y="1458551"/>
          <a:ext cx="3625042" cy="4776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341" name="Group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7FADC-D5FB-BF66-C35F-BE1A5015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7646" y="970643"/>
            <a:ext cx="9905999" cy="32030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 Nova"/>
              </a:rPr>
              <a:t>Read Transfers </a:t>
            </a:r>
          </a:p>
          <a:p>
            <a:pPr marL="0" indent="0">
              <a:buNone/>
            </a:pPr>
            <a:endParaRPr lang="en-US">
              <a:latin typeface="Arial Nova"/>
            </a:endParaRPr>
          </a:p>
          <a:p>
            <a:pPr marL="0" indent="0">
              <a:buNone/>
            </a:pPr>
            <a:endParaRPr lang="en-US">
              <a:latin typeface="Arial Nova"/>
            </a:endParaRPr>
          </a:p>
        </p:txBody>
      </p:sp>
      <p:pic>
        <p:nvPicPr>
          <p:cNvPr id="4" name="Picture 3" descr="A black and green grid with white lines&#10;&#10;Description automatically generated">
            <a:extLst>
              <a:ext uri="{FF2B5EF4-FFF2-40B4-BE49-F238E27FC236}">
                <a16:creationId xmlns:a16="http://schemas.microsoft.com/office/drawing/2014/main" id="{017A81CD-7DE1-4430-81F5-3DF4880C3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871" y="1826344"/>
            <a:ext cx="10420815" cy="4080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075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608F00-0843-1D02-00F2-FDE60897B7CD}"/>
              </a:ext>
            </a:extLst>
          </p:cNvPr>
          <p:cNvSpPr txBox="1">
            <a:spLocks/>
          </p:cNvSpPr>
          <p:nvPr/>
        </p:nvSpPr>
        <p:spPr>
          <a:xfrm>
            <a:off x="1263393" y="324390"/>
            <a:ext cx="9905999" cy="9363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Arial Nova"/>
              </a:rPr>
              <a:t>Parallel Write and Read Transfers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 Nova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latin typeface="Arial Nova"/>
            </a:endParaRPr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46AF2D5-9071-A3DE-C65C-B68C50F9C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87" y="999466"/>
            <a:ext cx="11846944" cy="507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270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296CB-9C58-CD18-9A4B-4AD9951E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862969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Times New Roman"/>
                <a:cs typeface="Times New Roman"/>
              </a:rPr>
              <a:t>Multiple Outstanding write </a:t>
            </a:r>
            <a:r>
              <a:rPr lang="en-US">
                <a:latin typeface="Times New Roman"/>
                <a:ea typeface="+mn-lt"/>
                <a:cs typeface="Times New Roman"/>
              </a:rPr>
              <a:t>transaction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latin typeface="Arial Nov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39F94C-3FA0-6021-FD78-07098227D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2750"/>
            <a:ext cx="12192000" cy="282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1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7BEF8-1392-3F6E-3D0B-E86FB1A9F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838" y="1202"/>
            <a:ext cx="11325614" cy="1208495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 Simulation Results: Metrics &amp; Integrity</a:t>
            </a:r>
            <a:endParaRPr lang="en-US" sz="3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7236-79CA-8C7D-3C19-073C71D906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2453" y="1210805"/>
            <a:ext cx="9905999" cy="47474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latin typeface="Times New Roman"/>
                <a:cs typeface="Times New Roman"/>
              </a:rPr>
              <a:t>Verification Metrics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Times New Roman"/>
                <a:ea typeface="+mn-lt"/>
                <a:cs typeface="Times New Roman"/>
              </a:rPr>
              <a:t>Assertion checks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Times New Roman"/>
                <a:ea typeface="+mn-lt"/>
                <a:cs typeface="Times New Roman"/>
              </a:rPr>
              <a:t>Coverage checks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n-US">
                <a:latin typeface="Times New Roman"/>
                <a:ea typeface="+mn-lt"/>
                <a:cs typeface="Times New Roman"/>
              </a:rPr>
              <a:t>Functional Coverage</a:t>
            </a:r>
          </a:p>
          <a:p>
            <a:pPr>
              <a:buAutoNum type="arabicPeriod"/>
            </a:pPr>
            <a:r>
              <a:rPr lang="en-US">
                <a:latin typeface="Times New Roman"/>
                <a:ea typeface="+mn-lt"/>
                <a:cs typeface="Times New Roman"/>
              </a:rPr>
              <a:t> Verification Integrity</a:t>
            </a:r>
            <a:endParaRPr lang="en-US" err="1">
              <a:latin typeface="Tw Cen MT" panose="020B0602020104020603"/>
              <a:ea typeface="+mn-lt"/>
              <a:cs typeface="Times New Roman"/>
            </a:endParaRPr>
          </a:p>
          <a:p>
            <a:pPr lvl="1">
              <a:buFont typeface="Courier New"/>
              <a:buChar char="o"/>
            </a:pPr>
            <a:r>
              <a:rPr lang="en-US">
                <a:latin typeface="Times New Roman"/>
                <a:ea typeface="+mn-lt"/>
                <a:cs typeface="Times New Roman"/>
              </a:rPr>
              <a:t>Scoreboard Checks</a:t>
            </a:r>
          </a:p>
          <a:p>
            <a:pPr lvl="1">
              <a:buFont typeface="Courier New,monospace"/>
              <a:buChar char="o"/>
            </a:pPr>
            <a:r>
              <a:rPr lang="en-US">
                <a:latin typeface="Times New Roman"/>
                <a:ea typeface="+mn-lt"/>
                <a:cs typeface="Times New Roman"/>
              </a:rPr>
              <a:t>Assertion checks</a:t>
            </a:r>
          </a:p>
          <a:p>
            <a:pPr lvl="1">
              <a:buFont typeface="Courier New"/>
              <a:buChar char="o"/>
            </a:pPr>
            <a:endParaRPr lang="en-US">
              <a:latin typeface="Times New Roman"/>
              <a:ea typeface="+mn-lt"/>
              <a:cs typeface="Times New Roman"/>
            </a:endParaRPr>
          </a:p>
          <a:p>
            <a:pPr lvl="1">
              <a:buFont typeface="Courier New"/>
              <a:buChar char="o"/>
            </a:pPr>
            <a:endParaRPr lang="en-US">
              <a:latin typeface="Times New Roman"/>
              <a:ea typeface="+mn-lt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Times New Roman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Times New Roman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15681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2" name="Rectangle 15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B9E63-D5DE-5FFF-64EA-1C87174EB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6950" y="-1371"/>
            <a:ext cx="6060450" cy="126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Coverage closer</a:t>
            </a:r>
            <a:r>
              <a:rPr lang="en-US" sz="3200">
                <a:latin typeface="Times New Roman"/>
                <a:cs typeface="Times New Roman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E481C-E656-4557-1805-311B428D8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6292" y="1258541"/>
            <a:ext cx="4459287" cy="396504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b="1">
                <a:latin typeface="Times New Roman"/>
                <a:cs typeface="Times New Roman"/>
              </a:rPr>
              <a:t>Total coverage</a:t>
            </a:r>
            <a:r>
              <a:rPr lang="en-US" sz="2000">
                <a:latin typeface="Times New Roman"/>
                <a:cs typeface="Times New Roman"/>
              </a:rPr>
              <a:t> </a:t>
            </a:r>
          </a:p>
          <a:p>
            <a:r>
              <a:rPr lang="en-US" sz="2000">
                <a:ea typeface="+mn-lt"/>
                <a:cs typeface="+mn-lt"/>
                <a:hlinkClick r:id="rId4"/>
              </a:rPr>
              <a:t>Click here for regression excution and report</a:t>
            </a:r>
            <a:endParaRPr lang="en-US" sz="2000">
              <a:latin typeface="Tw Cen MT"/>
              <a:cs typeface="Times New Roman"/>
            </a:endParaRPr>
          </a:p>
          <a:p>
            <a:pPr marL="457200" lvl="1" indent="0">
              <a:buNone/>
            </a:pPr>
            <a:endParaRPr lang="en-US">
              <a:latin typeface="Times New Roman"/>
              <a:cs typeface="Times New Roman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0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2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45B485B-154E-7585-E825-880A5E71BFF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210" r="41176" b="-264"/>
          <a:stretch/>
        </p:blipFill>
        <p:spPr>
          <a:xfrm>
            <a:off x="1266824" y="3732607"/>
            <a:ext cx="3552270" cy="1818320"/>
          </a:xfrm>
          <a:prstGeom prst="rect">
            <a:avLst/>
          </a:prstGeom>
        </p:spPr>
      </p:pic>
      <p:pic>
        <p:nvPicPr>
          <p:cNvPr id="6" name="Picture 5" descr="A screenshot of a data&#10;&#10;Description automatically generated">
            <a:extLst>
              <a:ext uri="{FF2B5EF4-FFF2-40B4-BE49-F238E27FC236}">
                <a16:creationId xmlns:a16="http://schemas.microsoft.com/office/drawing/2014/main" id="{2E8AB817-5A26-21DE-1E22-043A8CFB8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499" y="2162511"/>
            <a:ext cx="6551840" cy="33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62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0DA9-861B-4575-1A8E-E6CE97D04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202"/>
            <a:ext cx="9905998" cy="128565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RTL verification using the VIP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B2ED1-5A7F-565C-0A12-FF0A26251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378" y="1326212"/>
            <a:ext cx="9274192" cy="7792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>
                <a:latin typeface="Arial Nova"/>
              </a:rPr>
              <a:t>Master RTL            2. Slave RTL</a:t>
            </a:r>
          </a:p>
          <a:p>
            <a:pPr lvl="1"/>
            <a:endParaRPr lang="en-US">
              <a:latin typeface="Arial Nova"/>
            </a:endParaRPr>
          </a:p>
          <a:p>
            <a:pPr>
              <a:buAutoNum type="arabicPeriod"/>
            </a:pPr>
            <a:endParaRPr lang="en-US">
              <a:latin typeface="Tw Cen MT" panose="020B06020201040206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2FA6D-BB9F-9F75-5601-C91455E98656}"/>
              </a:ext>
            </a:extLst>
          </p:cNvPr>
          <p:cNvSpPr txBox="1"/>
          <p:nvPr/>
        </p:nvSpPr>
        <p:spPr>
          <a:xfrm>
            <a:off x="814745" y="4537425"/>
            <a:ext cx="11158081" cy="1192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We connected those RTL To our VIP and we written test suite for the regression</a:t>
            </a:r>
          </a:p>
          <a:p>
            <a:pPr marL="285750" indent="-285750">
              <a:lnSpc>
                <a:spcPct val="12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Times New Roman"/>
                <a:cs typeface="Times New Roman"/>
              </a:rPr>
              <a:t>We wrote the script for the regression, after regression done it'll automatically execute, and it will give output as a how many features and requirements are there and how many failed. </a:t>
            </a:r>
            <a:endParaRPr lang="en-US"/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0D12B2B-BE5C-A703-13CC-A0EC1B371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604" y="1953710"/>
            <a:ext cx="5421172" cy="2256099"/>
          </a:xfrm>
          <a:prstGeom prst="rect">
            <a:avLst/>
          </a:prstGeom>
        </p:spPr>
      </p:pic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7DB6B3B9-5F87-8BAC-C075-D8ABB451D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90" y="1963356"/>
            <a:ext cx="5421172" cy="224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24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3E09A-C8B6-B012-65EF-A273A39EC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810" y="541"/>
            <a:ext cx="9905998" cy="147857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Test suit for the RTL Verification </a:t>
            </a:r>
            <a:endParaRPr lang="en-US"/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5AEF6B1-9A48-451B-E107-2C7F2D9AD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7130" y="1717231"/>
            <a:ext cx="7406953" cy="202086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0B5F5F-5B82-4A56-13A1-2E8AFD4891D9}"/>
              </a:ext>
            </a:extLst>
          </p:cNvPr>
          <p:cNvSpPr txBox="1"/>
          <p:nvPr/>
        </p:nvSpPr>
        <p:spPr>
          <a:xfrm>
            <a:off x="1388454" y="4345733"/>
            <a:ext cx="940135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 Nova"/>
              </a:rPr>
              <a:t>In our test suit we have the 5 test cases, those are not only 5 testcases but Inside each tests we are going to randomize the </a:t>
            </a:r>
            <a:r>
              <a:rPr lang="en-US" err="1">
                <a:latin typeface="Arial Nova"/>
              </a:rPr>
              <a:t>mutiple</a:t>
            </a:r>
            <a:r>
              <a:rPr lang="en-US">
                <a:latin typeface="Arial Nova"/>
              </a:rPr>
              <a:t> number of times until the </a:t>
            </a:r>
            <a:r>
              <a:rPr lang="en-US" err="1">
                <a:latin typeface="Arial Nova"/>
              </a:rPr>
              <a:t>covarage</a:t>
            </a:r>
            <a:r>
              <a:rPr lang="en-US">
                <a:latin typeface="Arial Nova"/>
              </a:rPr>
              <a:t> will not hit 100 percentage If not 100 percentage it'll repeat 100 times and come out of the loop.   </a:t>
            </a:r>
          </a:p>
        </p:txBody>
      </p:sp>
    </p:spTree>
    <p:extLst>
      <p:ext uri="{BB962C8B-B14F-4D97-AF65-F5344CB8AC3E}">
        <p14:creationId xmlns:p14="http://schemas.microsoft.com/office/powerpoint/2010/main" val="3572126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2A57B-2F5E-8789-06E8-A3732A74C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002" y="179579"/>
            <a:ext cx="8945670" cy="894023"/>
          </a:xfrm>
        </p:spPr>
        <p:txBody>
          <a:bodyPr/>
          <a:lstStyle/>
          <a:p>
            <a:pPr algn="ctr"/>
            <a:r>
              <a:rPr lang="en-US" sz="32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+mj-lt"/>
                <a:cs typeface="+mj-lt"/>
              </a:rPr>
              <a:t>artificial intelligence </a:t>
            </a:r>
            <a:r>
              <a:rPr lang="en-US" sz="32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Test case </a:t>
            </a:r>
          </a:p>
        </p:txBody>
      </p:sp>
      <p:pic>
        <p:nvPicPr>
          <p:cNvPr id="4" name="Content Placeholder 3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7EB2D4-6520-5F7C-0D66-8CAFAA018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888" y="1243362"/>
            <a:ext cx="10863647" cy="3999868"/>
          </a:xfrm>
        </p:spPr>
      </p:pic>
    </p:spTree>
    <p:extLst>
      <p:ext uri="{BB962C8B-B14F-4D97-AF65-F5344CB8AC3E}">
        <p14:creationId xmlns:p14="http://schemas.microsoft.com/office/powerpoint/2010/main" val="3764429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E0676-A2B5-C1DB-1FA5-C03CE37B8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115" y="-429169"/>
            <a:ext cx="9905998" cy="1671481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Output of the script 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5ED2A3-2F14-32D0-10A6-22C7D9A60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519" y="2508023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800">
              <a:latin typeface="Times New Roman"/>
              <a:cs typeface="Times New Roman"/>
            </a:endParaRPr>
          </a:p>
          <a:p>
            <a:pPr lvl="1"/>
            <a:endParaRPr lang="en-US" sz="180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446DF-94D3-BCE6-A48A-459B5CE80BEC}"/>
              </a:ext>
            </a:extLst>
          </p:cNvPr>
          <p:cNvSpPr txBox="1"/>
          <p:nvPr/>
        </p:nvSpPr>
        <p:spPr>
          <a:xfrm>
            <a:off x="879848" y="1204665"/>
            <a:ext cx="70510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Regression Report</a:t>
            </a:r>
          </a:p>
          <a:p>
            <a:endParaRPr lang="en-US" sz="2000"/>
          </a:p>
          <a:p>
            <a:endParaRPr lang="en-US" sz="200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06602BA5-C71B-11D5-1A9A-2CAB8785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42" y="1975981"/>
            <a:ext cx="5038725" cy="2133600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40B394A0-199D-E8EF-AC7D-765BC5A1C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153" y="1972980"/>
            <a:ext cx="4857750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66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 shot of a computer&#10;&#10;Description automatically generated">
            <a:extLst>
              <a:ext uri="{FF2B5EF4-FFF2-40B4-BE49-F238E27FC236}">
                <a16:creationId xmlns:a16="http://schemas.microsoft.com/office/drawing/2014/main" id="{97025C24-CFB1-4834-C331-27488417E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0463" b="-622"/>
          <a:stretch/>
        </p:blipFill>
        <p:spPr>
          <a:xfrm>
            <a:off x="856114" y="1078177"/>
            <a:ext cx="4984924" cy="2683575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5D314E0-BF58-6DCD-FC9D-6AA583BC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91" y="1083926"/>
            <a:ext cx="4354134" cy="4602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7C26F2-5DE1-EAAC-81EA-ECC0D34E5DAD}"/>
              </a:ext>
            </a:extLst>
          </p:cNvPr>
          <p:cNvSpPr txBox="1"/>
          <p:nvPr/>
        </p:nvSpPr>
        <p:spPr>
          <a:xfrm>
            <a:off x="1363657" y="418475"/>
            <a:ext cx="9990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        Violated Features                Violated Requirements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23043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>
            <a:extLst>
              <a:ext uri="{FF2B5EF4-FFF2-40B4-BE49-F238E27FC236}">
                <a16:creationId xmlns:a16="http://schemas.microsoft.com/office/drawing/2014/main" id="{5FF7B57D-FF7B-48B3-9F60-9BCEEECF9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B95AFDF-FA7D-4311-9C65-6D507D92F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A5CCD98-20C1-4404-B788-FDA92F8A44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4" name="Rectangle 5">
                <a:extLst>
                  <a:ext uri="{FF2B5EF4-FFF2-40B4-BE49-F238E27FC236}">
                    <a16:creationId xmlns:a16="http://schemas.microsoft.com/office/drawing/2014/main" id="{C1424C76-B5C3-468E-86FA-8D9B269053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6">
                <a:extLst>
                  <a:ext uri="{FF2B5EF4-FFF2-40B4-BE49-F238E27FC236}">
                    <a16:creationId xmlns:a16="http://schemas.microsoft.com/office/drawing/2014/main" id="{B3922267-72C9-403B-A6DE-7D0A43D55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7">
                <a:extLst>
                  <a:ext uri="{FF2B5EF4-FFF2-40B4-BE49-F238E27FC236}">
                    <a16:creationId xmlns:a16="http://schemas.microsoft.com/office/drawing/2014/main" id="{7276DB68-2E8D-4723-852B-7476DD38F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8">
                <a:extLst>
                  <a:ext uri="{FF2B5EF4-FFF2-40B4-BE49-F238E27FC236}">
                    <a16:creationId xmlns:a16="http://schemas.microsoft.com/office/drawing/2014/main" id="{0A155711-4993-4D1E-89EA-A397C164F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9">
                <a:extLst>
                  <a:ext uri="{FF2B5EF4-FFF2-40B4-BE49-F238E27FC236}">
                    <a16:creationId xmlns:a16="http://schemas.microsoft.com/office/drawing/2014/main" id="{2AB42136-2551-4CAA-857F-65FA3247B4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10">
                <a:extLst>
                  <a:ext uri="{FF2B5EF4-FFF2-40B4-BE49-F238E27FC236}">
                    <a16:creationId xmlns:a16="http://schemas.microsoft.com/office/drawing/2014/main" id="{7C2ADEA1-EA3E-4C0E-A28E-460092F7FF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Freeform 11">
                <a:extLst>
                  <a:ext uri="{FF2B5EF4-FFF2-40B4-BE49-F238E27FC236}">
                    <a16:creationId xmlns:a16="http://schemas.microsoft.com/office/drawing/2014/main" id="{B04584B3-081C-4286-A840-AB5B16B10A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1" name="Freeform 12">
                <a:extLst>
                  <a:ext uri="{FF2B5EF4-FFF2-40B4-BE49-F238E27FC236}">
                    <a16:creationId xmlns:a16="http://schemas.microsoft.com/office/drawing/2014/main" id="{3AB388FD-C246-4936-A041-E0413A132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13">
                <a:extLst>
                  <a:ext uri="{FF2B5EF4-FFF2-40B4-BE49-F238E27FC236}">
                    <a16:creationId xmlns:a16="http://schemas.microsoft.com/office/drawing/2014/main" id="{57692343-2D12-4F57-836C-945D407B6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14">
                <a:extLst>
                  <a:ext uri="{FF2B5EF4-FFF2-40B4-BE49-F238E27FC236}">
                    <a16:creationId xmlns:a16="http://schemas.microsoft.com/office/drawing/2014/main" id="{062EE710-0210-4840-8698-E0DF1C617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15">
                <a:extLst>
                  <a:ext uri="{FF2B5EF4-FFF2-40B4-BE49-F238E27FC236}">
                    <a16:creationId xmlns:a16="http://schemas.microsoft.com/office/drawing/2014/main" id="{161892F4-6071-40CD-8E18-CDEE0C91B5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Line 16">
                <a:extLst>
                  <a:ext uri="{FF2B5EF4-FFF2-40B4-BE49-F238E27FC236}">
                    <a16:creationId xmlns:a16="http://schemas.microsoft.com/office/drawing/2014/main" id="{3E6BBE44-8D88-407D-B1C6-10C89DD617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id="{1E90AE6E-328E-4730-825C-B5130F5CFC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8">
                <a:extLst>
                  <a:ext uri="{FF2B5EF4-FFF2-40B4-BE49-F238E27FC236}">
                    <a16:creationId xmlns:a16="http://schemas.microsoft.com/office/drawing/2014/main" id="{24EC969F-6E4A-4163-ABDA-4674429A3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9">
                <a:extLst>
                  <a:ext uri="{FF2B5EF4-FFF2-40B4-BE49-F238E27FC236}">
                    <a16:creationId xmlns:a16="http://schemas.microsoft.com/office/drawing/2014/main" id="{1B735C94-B049-42C6-9DEF-5DB70D58CE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20">
                <a:extLst>
                  <a:ext uri="{FF2B5EF4-FFF2-40B4-BE49-F238E27FC236}">
                    <a16:creationId xmlns:a16="http://schemas.microsoft.com/office/drawing/2014/main" id="{051C02E6-1954-478B-AEAE-BF8F36BE94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Rectangle 21">
                <a:extLst>
                  <a:ext uri="{FF2B5EF4-FFF2-40B4-BE49-F238E27FC236}">
                    <a16:creationId xmlns:a16="http://schemas.microsoft.com/office/drawing/2014/main" id="{6710B1C0-310A-48D0-B824-459D9AFC2F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1204A606-D9A6-4DC6-9F0E-D516EA1EB9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id="{EE569555-0243-4979-A537-C9B4AFD5F2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3" name="Freeform 24">
                <a:extLst>
                  <a:ext uri="{FF2B5EF4-FFF2-40B4-BE49-F238E27FC236}">
                    <a16:creationId xmlns:a16="http://schemas.microsoft.com/office/drawing/2014/main" id="{D52A977D-4993-48AF-A792-F2DE09639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25">
                <a:extLst>
                  <a:ext uri="{FF2B5EF4-FFF2-40B4-BE49-F238E27FC236}">
                    <a16:creationId xmlns:a16="http://schemas.microsoft.com/office/drawing/2014/main" id="{93CFF2DC-E52E-4D99-97D5-B0D7B792E5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26">
                <a:extLst>
                  <a:ext uri="{FF2B5EF4-FFF2-40B4-BE49-F238E27FC236}">
                    <a16:creationId xmlns:a16="http://schemas.microsoft.com/office/drawing/2014/main" id="{5E175372-AF09-42A7-B3D0-226C834891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7">
                <a:extLst>
                  <a:ext uri="{FF2B5EF4-FFF2-40B4-BE49-F238E27FC236}">
                    <a16:creationId xmlns:a16="http://schemas.microsoft.com/office/drawing/2014/main" id="{ABF20BA9-F4B2-49EA-A573-578B18977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Freeform 28">
                <a:extLst>
                  <a:ext uri="{FF2B5EF4-FFF2-40B4-BE49-F238E27FC236}">
                    <a16:creationId xmlns:a16="http://schemas.microsoft.com/office/drawing/2014/main" id="{AA3A7A4B-C811-4E23-8BFD-5823A032DA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9">
                <a:extLst>
                  <a:ext uri="{FF2B5EF4-FFF2-40B4-BE49-F238E27FC236}">
                    <a16:creationId xmlns:a16="http://schemas.microsoft.com/office/drawing/2014/main" id="{47537781-F057-4B97-AD8F-12FE9BE599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30">
                <a:extLst>
                  <a:ext uri="{FF2B5EF4-FFF2-40B4-BE49-F238E27FC236}">
                    <a16:creationId xmlns:a16="http://schemas.microsoft.com/office/drawing/2014/main" id="{078883C7-EB52-4BB7-A9A7-F8C046A833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31">
                <a:extLst>
                  <a:ext uri="{FF2B5EF4-FFF2-40B4-BE49-F238E27FC236}">
                    <a16:creationId xmlns:a16="http://schemas.microsoft.com/office/drawing/2014/main" id="{63CCBBF8-5972-4ED3-AB5B-46DC425B1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8C19883-37FB-437C-A3AA-89AA6239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4" name="Freeform 32">
                <a:extLst>
                  <a:ext uri="{FF2B5EF4-FFF2-40B4-BE49-F238E27FC236}">
                    <a16:creationId xmlns:a16="http://schemas.microsoft.com/office/drawing/2014/main" id="{AF1753DD-4CEF-45EC-B952-90EA8895D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5" name="Freeform 33">
                <a:extLst>
                  <a:ext uri="{FF2B5EF4-FFF2-40B4-BE49-F238E27FC236}">
                    <a16:creationId xmlns:a16="http://schemas.microsoft.com/office/drawing/2014/main" id="{5B9356DB-C1BE-4D76-8FA7-4FBAA12D1D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6" name="Freeform 34">
                <a:extLst>
                  <a:ext uri="{FF2B5EF4-FFF2-40B4-BE49-F238E27FC236}">
                    <a16:creationId xmlns:a16="http://schemas.microsoft.com/office/drawing/2014/main" id="{C4F59561-572D-42BA-A6FD-F3AFA1A394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7" name="Freeform 35">
                <a:extLst>
                  <a:ext uri="{FF2B5EF4-FFF2-40B4-BE49-F238E27FC236}">
                    <a16:creationId xmlns:a16="http://schemas.microsoft.com/office/drawing/2014/main" id="{BB7A51A1-D509-4494-BAE2-1B96CAD4DB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8" name="Freeform 36">
                <a:extLst>
                  <a:ext uri="{FF2B5EF4-FFF2-40B4-BE49-F238E27FC236}">
                    <a16:creationId xmlns:a16="http://schemas.microsoft.com/office/drawing/2014/main" id="{D3FE0B5A-55DE-4E56-8E9B-B92D1DB9A8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9" name="Freeform 37">
                <a:extLst>
                  <a:ext uri="{FF2B5EF4-FFF2-40B4-BE49-F238E27FC236}">
                    <a16:creationId xmlns:a16="http://schemas.microsoft.com/office/drawing/2014/main" id="{F125661C-3A0E-4B6E-B2AB-1B08C89251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0" name="Freeform 38">
                <a:extLst>
                  <a:ext uri="{FF2B5EF4-FFF2-40B4-BE49-F238E27FC236}">
                    <a16:creationId xmlns:a16="http://schemas.microsoft.com/office/drawing/2014/main" id="{39304006-EE77-438A-A0D1-537322356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1" name="Freeform 39">
                <a:extLst>
                  <a:ext uri="{FF2B5EF4-FFF2-40B4-BE49-F238E27FC236}">
                    <a16:creationId xmlns:a16="http://schemas.microsoft.com/office/drawing/2014/main" id="{C6031DEB-4109-4049-82CF-DD06483A2C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40">
                <a:extLst>
                  <a:ext uri="{FF2B5EF4-FFF2-40B4-BE49-F238E27FC236}">
                    <a16:creationId xmlns:a16="http://schemas.microsoft.com/office/drawing/2014/main" id="{65FC2657-18D6-4490-88D6-32E6B1C6FB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Rectangle 41">
                <a:extLst>
                  <a:ext uri="{FF2B5EF4-FFF2-40B4-BE49-F238E27FC236}">
                    <a16:creationId xmlns:a16="http://schemas.microsoft.com/office/drawing/2014/main" id="{20BEA03B-3EAD-4FA2-BC9D-25A14D635C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70F53C-E160-16EF-635F-C3FB86E97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528" y="221384"/>
            <a:ext cx="6676635" cy="8118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INTRODUCTION:  axi4_Lite  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302602D-A110-54AA-F29A-D47D9F6E5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912" y="1032404"/>
            <a:ext cx="7041620" cy="518212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latin typeface="Tw Cen MT"/>
              <a:cs typeface="Times New Roman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>
              <a:latin typeface="Times New Roman"/>
              <a:cs typeface="Times New Roman"/>
            </a:endParaRPr>
          </a:p>
          <a:p>
            <a:r>
              <a:rPr lang="en-US">
                <a:latin typeface="Times New Roman"/>
                <a:cs typeface="Times New Roman"/>
              </a:rPr>
              <a:t>  </a:t>
            </a:r>
          </a:p>
          <a:p>
            <a:r>
              <a:rPr lang="en-US">
                <a:latin typeface="Times New Roman"/>
                <a:cs typeface="Times New Roman"/>
              </a:rPr>
              <a:t> </a:t>
            </a:r>
          </a:p>
          <a:p>
            <a:pPr indent="-228600">
              <a:buAutoNum type="arabicPeriod"/>
            </a:pPr>
            <a:endParaRPr lang="en-US" sz="200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000"/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2720B1ED-1B2D-5BC3-60D4-7D60A49ACD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l="-533" r="-178"/>
          <a:stretch/>
        </p:blipFill>
        <p:spPr>
          <a:xfrm>
            <a:off x="2407278" y="1421455"/>
            <a:ext cx="7196522" cy="401654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1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71977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EA2E4B20-C66C-A1D3-D673-93A01C59A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683" y="1713262"/>
            <a:ext cx="10496550" cy="1552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7595A5-F444-76E2-3E13-0825AE563AF2}"/>
              </a:ext>
            </a:extLst>
          </p:cNvPr>
          <p:cNvSpPr txBox="1"/>
          <p:nvPr/>
        </p:nvSpPr>
        <p:spPr>
          <a:xfrm>
            <a:off x="1102698" y="825571"/>
            <a:ext cx="999015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Violated Features in Details</a:t>
            </a:r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604249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EDF2B-320B-5307-7FB4-100A2FDB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42341"/>
            <a:ext cx="9905998" cy="1115713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RTL bugs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15793-F356-6042-4DA3-E64963DC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523773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 Nova"/>
              </a:rPr>
              <a:t>In the below link we listed down Slave RTL bug on the GitHub issue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  <a:hlinkClick r:id="rId2"/>
              </a:rPr>
              <a:t>Slave RTL Bugs issues link</a:t>
            </a:r>
            <a:endParaRPr lang="en-US"/>
          </a:p>
          <a:p>
            <a:r>
              <a:rPr lang="en-US"/>
              <a:t>Slave RTL Code coverage analysis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  <a:hlinkClick r:id="rId3"/>
              </a:rPr>
              <a:t>Code coverage link for Slave RTL</a:t>
            </a:r>
            <a:r>
              <a:rPr lang="en-US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1394974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B0A6-7415-F6E5-35B1-3DCD5AA3E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75232"/>
            <a:ext cx="9905998" cy="1478570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References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A6356-E6BB-7647-397C-6F84253F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1">
              <a:buFont typeface="Courier New" panose="020B0604020202020204" pitchFamily="34" charset="0"/>
              <a:buChar char="o"/>
            </a:pPr>
            <a:r>
              <a:rPr lang="en-US" sz="1800">
                <a:latin typeface="Arial Nova"/>
              </a:rPr>
              <a:t>ARM Axi4-lite specification : </a:t>
            </a:r>
            <a:r>
              <a:rPr lang="en-US" sz="1800">
                <a:latin typeface="Arial Nova"/>
                <a:ea typeface="+mn-lt"/>
                <a:cs typeface="+mn-lt"/>
                <a:hlinkClick r:id="rId2"/>
              </a:rPr>
              <a:t>axi4Lite Specification Doc</a:t>
            </a:r>
            <a:endParaRPr lang="en-US" sz="1800">
              <a:latin typeface="Arial Nova"/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latin typeface="Arial Nova"/>
                <a:cs typeface="Times New Roman"/>
              </a:rPr>
              <a:t>Wavedrom</a:t>
            </a:r>
            <a:r>
              <a:rPr lang="en-US" sz="1800">
                <a:latin typeface="Arial Nova"/>
                <a:cs typeface="Times New Roman"/>
              </a:rPr>
              <a:t> : </a:t>
            </a:r>
            <a:r>
              <a:rPr lang="en-US" sz="1800">
                <a:latin typeface="Arial Nova"/>
                <a:ea typeface="+mn-lt"/>
                <a:cs typeface="+mn-lt"/>
                <a:hlinkClick r:id="rId3"/>
              </a:rPr>
              <a:t>Wavedrom_tutorial_link</a:t>
            </a:r>
            <a:endParaRPr lang="en-US" sz="1800">
              <a:latin typeface="Arial Nova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err="1">
                <a:latin typeface="Arial Nova"/>
                <a:cs typeface="Times New Roman"/>
              </a:rPr>
              <a:t>MBits</a:t>
            </a:r>
            <a:r>
              <a:rPr lang="en-US" sz="1800">
                <a:latin typeface="Arial Nova"/>
                <a:cs typeface="Times New Roman"/>
              </a:rPr>
              <a:t> Avip flow : </a:t>
            </a:r>
            <a:r>
              <a:rPr lang="en-US" sz="1800">
                <a:latin typeface="Arial Nova"/>
                <a:ea typeface="+mn-lt"/>
                <a:cs typeface="+mn-lt"/>
                <a:hlinkClick r:id="rId4"/>
              </a:rPr>
              <a:t>mBits_avip flow</a:t>
            </a:r>
            <a:endParaRPr lang="en-US" sz="1800">
              <a:latin typeface="Arial Nova"/>
              <a:cs typeface="Times New Roman"/>
            </a:endParaRPr>
          </a:p>
          <a:p>
            <a:pPr marL="457200" lvl="1" indent="0">
              <a:buNone/>
            </a:pPr>
            <a:endParaRPr lang="en-US">
              <a:latin typeface="Arial Nova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Tw Cen MT" panose="020B0602020104020603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latin typeface="Tw Cen MT" panose="020B0602020104020603"/>
            </a:endParaRPr>
          </a:p>
        </p:txBody>
      </p:sp>
    </p:spTree>
    <p:extLst>
      <p:ext uri="{BB962C8B-B14F-4D97-AF65-F5344CB8AC3E}">
        <p14:creationId xmlns:p14="http://schemas.microsoft.com/office/powerpoint/2010/main" val="37168506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7E93C-211C-54FB-4B12-29D39B18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658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 Nova"/>
              </a:rPr>
              <a:t>AXI4_AVIP: </a:t>
            </a:r>
            <a:r>
              <a:rPr lang="en-US">
                <a:latin typeface="Arial Nova"/>
                <a:hlinkClick r:id="rId2"/>
              </a:rPr>
              <a:t>axi4_avip github link</a:t>
            </a:r>
            <a:endParaRPr lang="en-US">
              <a:latin typeface="Arial Nova"/>
            </a:endParaRPr>
          </a:p>
          <a:p>
            <a:endParaRPr lang="en-US" sz="2800">
              <a:latin typeface="Arial Nova"/>
            </a:endParaRPr>
          </a:p>
          <a:p>
            <a:r>
              <a:rPr lang="en-US">
                <a:latin typeface="Arial Nova"/>
              </a:rPr>
              <a:t>AXI4_LITE_AVIP: </a:t>
            </a:r>
            <a:r>
              <a:rPr lang="en-US">
                <a:latin typeface="Arial Nova"/>
                <a:hlinkClick r:id="rId3"/>
              </a:rPr>
              <a:t>axi4Lite_avip github link</a:t>
            </a:r>
          </a:p>
        </p:txBody>
      </p:sp>
    </p:spTree>
    <p:extLst>
      <p:ext uri="{BB962C8B-B14F-4D97-AF65-F5344CB8AC3E}">
        <p14:creationId xmlns:p14="http://schemas.microsoft.com/office/powerpoint/2010/main" val="414027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846E3-9028-BB1F-C5E7-3E0F6A9F5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584" y="-129949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Unique feature of the VIP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67B5F6-B802-D1B1-9FC2-BD770E845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823" y="1558618"/>
            <a:ext cx="9905999" cy="264263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2800">
                <a:latin typeface="Arial Nova"/>
              </a:rPr>
              <a:t> Unit level testing</a:t>
            </a:r>
            <a:endParaRPr lang="en-US" sz="2800"/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        2. Wave dorm waveform </a:t>
            </a:r>
            <a:endParaRPr lang="en-US"/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3. </a:t>
            </a:r>
            <a:r>
              <a:rPr lang="en-US" sz="2800" err="1">
                <a:latin typeface="Arial Nova"/>
              </a:rPr>
              <a:t>SvUnit</a:t>
            </a:r>
            <a:endParaRPr lang="en-US" sz="2800">
              <a:latin typeface="Arial Nova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 marL="342900" indent="-342900"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 cap="all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Tw Cen MT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Arial Nova"/>
              <a:cs typeface="Times New Roman"/>
            </a:endParaRPr>
          </a:p>
          <a:p>
            <a:pPr>
              <a:buAutoNum type="arabicPeriod"/>
            </a:pPr>
            <a:endParaRPr lang="en-US" sz="2800">
              <a:latin typeface="TW Cen MT"/>
            </a:endParaRPr>
          </a:p>
          <a:p>
            <a:pPr>
              <a:buAutoNum type="arabicPeriod"/>
            </a:pPr>
            <a:endParaRPr lang="en-US" sz="2800">
              <a:latin typeface="Tw Cen MT" panose="020B0602020104020603"/>
            </a:endParaRPr>
          </a:p>
          <a:p>
            <a:pPr>
              <a:buAutoNum type="arabicPeriod"/>
            </a:pPr>
            <a:endParaRPr lang="en-US" sz="2800">
              <a:latin typeface="TW Cen MT"/>
            </a:endParaRPr>
          </a:p>
          <a:p>
            <a:pPr>
              <a:buAutoNum type="arabicPeriod"/>
            </a:pPr>
            <a:endParaRPr lang="en-US" sz="2800">
              <a:latin typeface="TW Cen MT"/>
            </a:endParaRPr>
          </a:p>
          <a:p>
            <a:pPr>
              <a:buAutoNum type="arabicPeriod"/>
            </a:pPr>
            <a:endParaRPr lang="en-US" sz="2800">
              <a:latin typeface="Tw Cen MT" panose="020B0602020104020603"/>
            </a:endParaRPr>
          </a:p>
        </p:txBody>
      </p:sp>
      <p:pic>
        <p:nvPicPr>
          <p:cNvPr id="5" name="Picture 4" descr="A diagram of a unit under test&#10;&#10;Description automatically generated">
            <a:extLst>
              <a:ext uri="{FF2B5EF4-FFF2-40B4-BE49-F238E27FC236}">
                <a16:creationId xmlns:a16="http://schemas.microsoft.com/office/drawing/2014/main" id="{57ECD303-7397-3C2B-B321-F9EB70912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389" y="1206739"/>
            <a:ext cx="2248145" cy="131195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9BF6061-B816-787C-829C-060C9636A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965" y="2038410"/>
            <a:ext cx="3082122" cy="2781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6AD74-C2B0-E512-7FA4-492E7C2BB7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83" y="4809675"/>
            <a:ext cx="3243353" cy="16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910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53267-4D06-FB49-6D87-640B8F3E0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9584" y="451312"/>
            <a:ext cx="10218963" cy="619545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latin typeface="Arial Nova"/>
              </a:rPr>
              <a:t>4. Documents in GitHub issues</a:t>
            </a:r>
            <a:endParaRPr lang="en-US"/>
          </a:p>
          <a:p>
            <a:pPr marL="0" indent="0">
              <a:buNone/>
            </a:pPr>
            <a:r>
              <a:rPr lang="en-US" sz="2800">
                <a:latin typeface="Arial Nova"/>
              </a:rPr>
              <a:t> </a:t>
            </a:r>
            <a:r>
              <a:rPr lang="en-US" sz="1600">
                <a:latin typeface="TW Cen MT"/>
                <a:hlinkClick r:id="rId2"/>
              </a:rPr>
              <a:t>Click here for regression excution and report</a:t>
            </a:r>
            <a:endParaRPr lang="en-US" sz="1600">
              <a:latin typeface="Arial Nova"/>
            </a:endParaRPr>
          </a:p>
          <a:p>
            <a:pPr marL="0" indent="0">
              <a:buNone/>
            </a:pPr>
            <a:endParaRPr lang="en-US" sz="1600">
              <a:latin typeface="TW Cen MT"/>
            </a:endParaRPr>
          </a:p>
          <a:p>
            <a:pPr marL="0" indent="0">
              <a:buNone/>
            </a:pPr>
            <a:endParaRPr lang="en-US" sz="1600">
              <a:latin typeface="TW Cen MT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5. Issue tracker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2800">
                <a:latin typeface="Arial Nova"/>
              </a:rPr>
              <a:t>6. GitHub project management : </a:t>
            </a:r>
            <a:r>
              <a:rPr lang="en-US" sz="2800">
                <a:latin typeface="Arial Nova"/>
                <a:hlinkClick r:id="rId3"/>
              </a:rPr>
              <a:t> Product Planning</a:t>
            </a:r>
            <a:endParaRPr lang="en-US" sz="2800"/>
          </a:p>
        </p:txBody>
      </p:sp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2412E553-17EA-B296-BA0B-406C3DBC2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62" y="1901218"/>
            <a:ext cx="5454329" cy="164420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B375C1D-55D2-DC07-5DBD-9985E075A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882" y="194340"/>
            <a:ext cx="5578930" cy="125813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6CD60D6-F4F7-F95E-4749-2DF9CEC5A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195" y="4597802"/>
            <a:ext cx="9846802" cy="17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41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BB186-B1BF-80CF-8433-1DDAD0A0F1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475253"/>
            <a:ext cx="9905999" cy="4467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latin typeface="Arial Nova"/>
              </a:rPr>
              <a:t>7. Structure diagram maker Draw.io</a:t>
            </a:r>
            <a:endParaRPr lang="en-US"/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8. Good open-source documentation </a:t>
            </a:r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AFA968FB-C3C5-60BB-522A-68150C85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722" y="1150588"/>
            <a:ext cx="7967240" cy="225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10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58DB4-A3C8-82DE-D2B8-C24058560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658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latin typeface="Times New Roman"/>
                <a:cs typeface="Times New Roman"/>
              </a:rPr>
              <a:t>9. Advanced UVM concepts </a:t>
            </a:r>
            <a:endParaRPr lang="en-US">
              <a:latin typeface="Times New Roman"/>
              <a:cs typeface="Times New Roman"/>
            </a:endParaRPr>
          </a:p>
          <a:p>
            <a:pPr marL="342900" indent="-342900"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>
                <a:latin typeface="Times New Roman"/>
                <a:cs typeface="Times New Roman"/>
              </a:rPr>
              <a:t>10. Sequence layering </a:t>
            </a:r>
          </a:p>
          <a:p>
            <a:pPr marL="342900" indent="-342900">
              <a:buAutoNum type="arabicPeriod"/>
            </a:pPr>
            <a:endParaRPr lang="en-US" sz="2800">
              <a:latin typeface="Times New Roman"/>
              <a:cs typeface="Times New Roman"/>
            </a:endParaRPr>
          </a:p>
          <a:p>
            <a:pPr marL="0" indent="0">
              <a:buNone/>
            </a:pPr>
            <a:r>
              <a:rPr lang="en-US" sz="2800">
                <a:latin typeface="Times New Roman"/>
                <a:cs typeface="Times New Roman"/>
              </a:rPr>
              <a:t>11. </a:t>
            </a:r>
            <a:r>
              <a:rPr lang="en-US" sz="2800">
                <a:latin typeface="Times New Roman"/>
                <a:ea typeface="+mn-lt"/>
                <a:cs typeface="Times New Roman"/>
              </a:rPr>
              <a:t>E</a:t>
            </a:r>
            <a:r>
              <a:rPr lang="en-US" sz="2800">
                <a:latin typeface="Times New Roman"/>
                <a:ea typeface="+mn-lt"/>
                <a:cs typeface="+mn-lt"/>
              </a:rPr>
              <a:t>xhaustive</a:t>
            </a:r>
            <a:r>
              <a:rPr lang="en-US" sz="2800">
                <a:latin typeface="Times New Roman"/>
                <a:cs typeface="Times New Roman"/>
              </a:rPr>
              <a:t> intelligent Test suite 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6991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925CB-C38C-B9CD-F5B4-FD0B78444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532"/>
            <a:ext cx="9905999" cy="5007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>
                <a:latin typeface="Arial Nova"/>
              </a:rPr>
              <a:t>12. Script for automatically generating the violated features</a:t>
            </a:r>
            <a:endParaRPr lang="en-US"/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13. Automatic Evalution ability</a:t>
            </a: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endParaRPr lang="en-US" sz="2800">
              <a:latin typeface="Arial Nova"/>
            </a:endParaRPr>
          </a:p>
          <a:p>
            <a:pPr marL="0" indent="0">
              <a:buNone/>
            </a:pPr>
            <a:r>
              <a:rPr lang="en-US" sz="2800">
                <a:latin typeface="Arial Nova"/>
              </a:rPr>
              <a:t>14. Setup environment</a:t>
            </a:r>
          </a:p>
          <a:p>
            <a:pPr marL="0" indent="0">
              <a:buNone/>
            </a:pPr>
            <a:endParaRPr lang="en-US" sz="2800">
              <a:latin typeface="Arial Nova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13FACA9-CEFF-7AD3-E711-E36A79022B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006" y="3677821"/>
            <a:ext cx="6230711" cy="2547258"/>
          </a:xfrm>
          <a:prstGeom prst="rect">
            <a:avLst/>
          </a:prstGeom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BA922E8-CBBC-2C86-A181-24ED7C7F1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063" y="893389"/>
            <a:ext cx="7274930" cy="10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392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B7599-4CB6-9C50-4CF8-AC82EB9B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6702"/>
            <a:ext cx="9905999" cy="35417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4400">
                <a:latin typeface="Arial Nova"/>
              </a:rPr>
              <a:t>Q &amp; 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95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5569D-A770-3815-E94A-F0C28EAAB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386" y="680"/>
            <a:ext cx="9905998" cy="1478570"/>
          </a:xfrm>
        </p:spPr>
        <p:txBody>
          <a:bodyPr/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+mj-lt"/>
                <a:cs typeface="+mj-lt"/>
              </a:rPr>
              <a:t>Axi4_Lite Features 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F6E09-3D61-C9F6-4024-9A007B669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088" y="1359916"/>
            <a:ext cx="9546166" cy="538258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AutoNum type="arabicPeriod"/>
            </a:pPr>
            <a:r>
              <a:rPr lang="en-US" sz="1800">
                <a:latin typeface="Times New Roman"/>
                <a:ea typeface="+mn-lt"/>
                <a:cs typeface="+mn-lt"/>
              </a:rPr>
              <a:t>Handshaking Mechanism.</a:t>
            </a:r>
            <a:endParaRPr lang="en-US" sz="1800">
              <a:latin typeface="Times New Roman"/>
              <a:cs typeface="Times New Roman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Handshake Mechanism for common across all the channels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Handshaking Mechanism for Across each channel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Handshaking Mechanism for Dependency across channels</a:t>
            </a:r>
          </a:p>
          <a:p>
            <a:pPr marL="457200" lvl="1" indent="0">
              <a:buNone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1600">
              <a:latin typeface="Times New Roman"/>
              <a:ea typeface="+mn-lt"/>
              <a:cs typeface="+mn-lt"/>
            </a:endParaRPr>
          </a:p>
          <a:p>
            <a:pPr>
              <a:buAutoNum type="arabicPeriod"/>
            </a:pPr>
            <a:r>
              <a:rPr lang="en-US" sz="1800">
                <a:latin typeface="Times New Roman"/>
                <a:ea typeface="+mn-lt"/>
                <a:cs typeface="+mn-lt"/>
              </a:rPr>
              <a:t>Transaction structure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Write and read structure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Write and read response structure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600">
                <a:latin typeface="Times New Roman"/>
                <a:ea typeface="+mn-lt"/>
                <a:cs typeface="+mn-lt"/>
              </a:rPr>
              <a:t>Multiple write-read operation </a:t>
            </a:r>
          </a:p>
          <a:p>
            <a:pPr marL="457200" lvl="1" indent="0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AutoNum type="arabicPeriod"/>
            </a:pPr>
            <a:r>
              <a:rPr lang="en-US" sz="1800">
                <a:latin typeface="Times New Roman"/>
                <a:cs typeface="Times New Roman"/>
              </a:rPr>
              <a:t>Access permission </a:t>
            </a:r>
          </a:p>
          <a:p>
            <a:pPr marL="457200" lvl="1" indent="0">
              <a:buNone/>
            </a:pPr>
            <a:endParaRPr lang="en-US" sz="1600">
              <a:latin typeface="Times New Roman"/>
              <a:cs typeface="Times New Roman"/>
            </a:endParaRPr>
          </a:p>
          <a:p>
            <a:pPr>
              <a:buAutoNum type="arabicPeriod"/>
            </a:pPr>
            <a:endParaRPr lang="en-US" sz="1600">
              <a:latin typeface="Arial Nova"/>
              <a:cs typeface="Times New Roman"/>
            </a:endParaRPr>
          </a:p>
        </p:txBody>
      </p:sp>
      <p:pic>
        <p:nvPicPr>
          <p:cNvPr id="4" name="Picture 3" descr="A diagram of a graph&#10;&#10;Description automatically generated">
            <a:extLst>
              <a:ext uri="{FF2B5EF4-FFF2-40B4-BE49-F238E27FC236}">
                <a16:creationId xmlns:a16="http://schemas.microsoft.com/office/drawing/2014/main" id="{3EED0DFA-A367-0B60-6455-195FBD4E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647" y="1355765"/>
            <a:ext cx="4315599" cy="1489763"/>
          </a:xfrm>
          <a:prstGeom prst="rect">
            <a:avLst/>
          </a:prstGeom>
        </p:spPr>
      </p:pic>
      <p:pic>
        <p:nvPicPr>
          <p:cNvPr id="6" name="Picture 5" descr="A diagram of data processing&#10;&#10;Description automatically generated">
            <a:extLst>
              <a:ext uri="{FF2B5EF4-FFF2-40B4-BE49-F238E27FC236}">
                <a16:creationId xmlns:a16="http://schemas.microsoft.com/office/drawing/2014/main" id="{CA8E6DD8-3098-76AC-34A0-FD74663A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495" y="3219572"/>
            <a:ext cx="6322292" cy="333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139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/>
              <a:t>  </a:t>
            </a:r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Contact details</a:t>
            </a:r>
            <a:r>
              <a:rPr lang="en-US"/>
              <a:t>	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accent1">
                    <a:lumMod val="76000"/>
                  </a:schemeClr>
                </a:solidFill>
                <a:latin typeface="Arial Nova"/>
                <a:ea typeface="+mn-lt"/>
                <a:cs typeface="+mn-lt"/>
              </a:rPr>
              <a:t>mbits@mirafra.com</a:t>
            </a:r>
            <a:endParaRPr lang="en-US">
              <a:solidFill>
                <a:schemeClr val="accent1">
                  <a:lumMod val="76000"/>
                </a:schemeClr>
              </a:solidFill>
              <a:latin typeface="Arial Nova"/>
              <a:ea typeface="+mn-lt"/>
              <a:cs typeface="+mn-lt"/>
            </a:endParaRPr>
          </a:p>
        </p:txBody>
      </p:sp>
      <p:pic>
        <p:nvPicPr>
          <p:cNvPr id="10" name="Picture Placeholder 9" descr="Thank You Clipart Free Stock Photo - Public Domain Pictures">
            <a:extLst>
              <a:ext uri="{FF2B5EF4-FFF2-40B4-BE49-F238E27FC236}">
                <a16:creationId xmlns:a16="http://schemas.microsoft.com/office/drawing/2014/main" id="{7A1D42D1-77F9-DB16-81BC-D478E1AF6DC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360" b="360"/>
          <a:stretch/>
        </p:blipFill>
        <p:spPr>
          <a:xfrm>
            <a:off x="3311463" y="780046"/>
            <a:ext cx="4974226" cy="3299778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A0242-B869-0D8A-79FD-8FCCB28D6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4385" y="725487"/>
            <a:ext cx="9905999" cy="5040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latin typeface="Times New Roman"/>
                <a:cs typeface="Times New Roman"/>
              </a:rPr>
              <a:t>4. All data accesses use the full width of the data bus </a:t>
            </a:r>
            <a:endParaRPr lang="en-US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Picture 4" descr="A diagram of data processing&#10;&#10;Description automatically generated">
            <a:extLst>
              <a:ext uri="{FF2B5EF4-FFF2-40B4-BE49-F238E27FC236}">
                <a16:creationId xmlns:a16="http://schemas.microsoft.com/office/drawing/2014/main" id="{CA5CF62B-DCDC-D1F8-EDAE-DBD14740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21" y="1233872"/>
            <a:ext cx="6430922" cy="21557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37DF44-176C-F880-E389-E98869552A79}"/>
              </a:ext>
            </a:extLst>
          </p:cNvPr>
          <p:cNvSpPr txBox="1"/>
          <p:nvPr/>
        </p:nvSpPr>
        <p:spPr>
          <a:xfrm>
            <a:off x="1249469" y="3620479"/>
            <a:ext cx="60464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Times New Roman"/>
                <a:cs typeface="Times New Roman"/>
              </a:rPr>
              <a:t>5. Supports multiple outstanding transactions </a:t>
            </a:r>
            <a:endParaRPr lang="en-US"/>
          </a:p>
          <a:p>
            <a:pPr algn="l"/>
            <a:endParaRPr lang="en-US"/>
          </a:p>
        </p:txBody>
      </p:sp>
      <p:pic>
        <p:nvPicPr>
          <p:cNvPr id="7" name="Picture 6" descr="A diagram of a graph&#10;&#10;Description automatically generated">
            <a:extLst>
              <a:ext uri="{FF2B5EF4-FFF2-40B4-BE49-F238E27FC236}">
                <a16:creationId xmlns:a16="http://schemas.microsoft.com/office/drawing/2014/main" id="{16CE8360-2CE3-5DF8-7E7F-6330FD5C3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606" y="4145012"/>
            <a:ext cx="6448757" cy="21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518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5EA3E-3998-F4B1-A4ED-A7FDF302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7596"/>
            <a:ext cx="9905998" cy="861254"/>
          </a:xfrm>
        </p:spPr>
        <p:txBody>
          <a:bodyPr/>
          <a:lstStyle/>
          <a:p>
            <a:pPr algn="ctr"/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Planning phase 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14ABD-5668-2C35-5B37-77AFDBAA3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9223" y="1210177"/>
            <a:ext cx="7417443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1800">
                <a:latin typeface="Arial Nova"/>
                <a:ea typeface="+mn-lt"/>
                <a:cs typeface="+mn-lt"/>
              </a:rPr>
              <a:t>Verification Plan</a:t>
            </a:r>
            <a:endParaRPr lang="en-US" sz="1800">
              <a:latin typeface="Arial Nova"/>
            </a:endParaRPr>
          </a:p>
          <a:p>
            <a:pPr marL="342900" indent="-342900">
              <a:buAutoNum type="arabicPeriod"/>
            </a:pPr>
            <a:r>
              <a:rPr lang="en-US" sz="1800">
                <a:latin typeface="Arial Nova"/>
                <a:ea typeface="+mn-lt"/>
                <a:cs typeface="+mn-lt"/>
              </a:rPr>
              <a:t>Testbench Architecture Plan</a:t>
            </a:r>
          </a:p>
          <a:p>
            <a:pPr marL="342900" indent="-342900">
              <a:buAutoNum type="arabicPeriod"/>
            </a:pPr>
            <a:r>
              <a:rPr lang="en-US" sz="1800">
                <a:latin typeface="Arial Nova"/>
                <a:ea typeface="+mn-lt"/>
                <a:cs typeface="+mn-lt"/>
              </a:rPr>
              <a:t>Directory Structure Plan</a:t>
            </a:r>
          </a:p>
          <a:p>
            <a:pPr marL="342900" indent="-342900">
              <a:buAutoNum type="arabicPeriod"/>
            </a:pPr>
            <a:r>
              <a:rPr lang="en-US" sz="1800">
                <a:latin typeface="Arial Nova"/>
                <a:ea typeface="+mn-lt"/>
                <a:cs typeface="+mn-lt"/>
              </a:rPr>
              <a:t>Naming Convention Plan </a:t>
            </a:r>
          </a:p>
          <a:p>
            <a:pPr marL="0" indent="0">
              <a:buNone/>
            </a:pPr>
            <a:br>
              <a:rPr lang="en-US" sz="1600">
                <a:latin typeface="Arial Nova"/>
                <a:ea typeface="+mn-lt"/>
                <a:cs typeface="+mn-lt"/>
              </a:rPr>
            </a:br>
            <a:endParaRPr lang="en-US" sz="1600">
              <a:latin typeface="Arial Nova"/>
              <a:ea typeface="+mn-lt"/>
              <a:cs typeface="+mn-lt"/>
            </a:endParaRPr>
          </a:p>
          <a:p>
            <a:pPr>
              <a:buAutoNum type="arabicPeriod"/>
            </a:pPr>
            <a:endParaRPr lang="en-US" sz="1600">
              <a:latin typeface="Tw Cen MT"/>
              <a:ea typeface="+mn-lt"/>
              <a:cs typeface="+mn-lt"/>
            </a:endParaRPr>
          </a:p>
          <a:p>
            <a:pPr>
              <a:buAutoNum type="arabicPeriod"/>
            </a:pPr>
            <a:endParaRPr lang="en-US" sz="1600">
              <a:latin typeface="Tw Cen MT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434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C2B59-0F1B-B2BE-B588-F2052A38C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80"/>
            <a:ext cx="9905998" cy="147857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Planning Phase : Verification Plan 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74573-D0DC-DA16-EE12-6EC9729FA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7190"/>
            <a:ext cx="9905999" cy="483917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endParaRPr lang="en-US" sz="1600">
              <a:latin typeface="Arial Nova"/>
            </a:endParaRPr>
          </a:p>
          <a:p>
            <a:r>
              <a:rPr lang="en-US" sz="1600">
                <a:latin typeface="Arial Nova"/>
              </a:rPr>
              <a:t>Plans :- </a:t>
            </a:r>
            <a:r>
              <a:rPr lang="en-US" sz="1600">
                <a:latin typeface="Arial Nova"/>
                <a:hlinkClick r:id="rId2"/>
              </a:rPr>
              <a:t>axi4 Lite all pland doc</a:t>
            </a:r>
            <a:endParaRPr lang="en-US"/>
          </a:p>
        </p:txBody>
      </p:sp>
      <p:pic>
        <p:nvPicPr>
          <p:cNvPr id="5" name="Picture 4" descr="A diagram of a software program&#10;&#10;Description automatically generated">
            <a:extLst>
              <a:ext uri="{FF2B5EF4-FFF2-40B4-BE49-F238E27FC236}">
                <a16:creationId xmlns:a16="http://schemas.microsoft.com/office/drawing/2014/main" id="{E62F9DBD-45A8-D4BD-A0EE-112F7B0E2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840" y="1164028"/>
            <a:ext cx="8292322" cy="417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311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ED2D-3006-B568-45EB-82EAB163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86" y="-74343"/>
            <a:ext cx="11795878" cy="755674"/>
          </a:xfrm>
        </p:spPr>
        <p:txBody>
          <a:bodyPr>
            <a:normAutofit/>
          </a:bodyPr>
          <a:lstStyle/>
          <a:p>
            <a:pPr algn="ctr"/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cs typeface="Times New Roman"/>
              </a:rPr>
              <a:t>Planning Phase: Test Bench Architecture</a:t>
            </a:r>
            <a:endParaRPr 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Content Placeholder 3" descr="A diagram of a computer&#10;&#10;Description automatically generated">
            <a:extLst>
              <a:ext uri="{FF2B5EF4-FFF2-40B4-BE49-F238E27FC236}">
                <a16:creationId xmlns:a16="http://schemas.microsoft.com/office/drawing/2014/main" id="{3818A0D0-05E6-D7A4-7134-2A1C9C249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748" y="560721"/>
            <a:ext cx="11172218" cy="6166165"/>
          </a:xfrm>
        </p:spPr>
      </p:pic>
    </p:spTree>
    <p:extLst>
      <p:ext uri="{BB962C8B-B14F-4D97-AF65-F5344CB8AC3E}">
        <p14:creationId xmlns:p14="http://schemas.microsoft.com/office/powerpoint/2010/main" val="2360495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903F1-1F16-C7E8-399F-FE90E28E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10518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/>
                <a:ea typeface="+mj-lt"/>
                <a:cs typeface="Times New Roman"/>
              </a:rPr>
              <a:t>single responsibility principle</a:t>
            </a:r>
            <a:endParaRPr lang="en-US" sz="2800">
              <a:solidFill>
                <a:schemeClr val="accent5">
                  <a:lumMod val="60000"/>
                  <a:lumOff val="4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4" name="Content Placeholder 3" descr="A drawing of a person with a cigarette and hat&#10;&#10;Description automatically generated">
            <a:extLst>
              <a:ext uri="{FF2B5EF4-FFF2-40B4-BE49-F238E27FC236}">
                <a16:creationId xmlns:a16="http://schemas.microsoft.com/office/drawing/2014/main" id="{9AFAD177-6D62-D534-EA8A-D11AA4DAD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9813" y="1718043"/>
            <a:ext cx="3453171" cy="3541714"/>
          </a:xfrm>
        </p:spPr>
      </p:pic>
    </p:spTree>
    <p:extLst>
      <p:ext uri="{BB962C8B-B14F-4D97-AF65-F5344CB8AC3E}">
        <p14:creationId xmlns:p14="http://schemas.microsoft.com/office/powerpoint/2010/main" val="441590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E2ACFD-A954-4AE5-A646-04099F7008F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8B1A62B-AC56-4FF8-A85C-85C0B480DAF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5C60B4F-BC3B-4500-94A0-12B650EB3A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40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Circuit</vt:lpstr>
      <vt:lpstr>Axi4_Lite AVIP</vt:lpstr>
      <vt:lpstr>contents</vt:lpstr>
      <vt:lpstr>INTRODUCTION:  axi4_Lite  </vt:lpstr>
      <vt:lpstr>Axi4_Lite Features  </vt:lpstr>
      <vt:lpstr>PowerPoint Presentation</vt:lpstr>
      <vt:lpstr>Planning phase </vt:lpstr>
      <vt:lpstr>Planning Phase : Verification Plan </vt:lpstr>
      <vt:lpstr>Planning Phase: Test Bench Architecture</vt:lpstr>
      <vt:lpstr>single responsibility principle</vt:lpstr>
      <vt:lpstr>Planning Phase: Directory Structure </vt:lpstr>
      <vt:lpstr>Planning Phase : NAMING Planning phase </vt:lpstr>
      <vt:lpstr>PowerPoint Presentation</vt:lpstr>
      <vt:lpstr>PowerPoint Presentation</vt:lpstr>
      <vt:lpstr>Integration OF The SLAVE RTL3 In real time</vt:lpstr>
      <vt:lpstr>Implementation</vt:lpstr>
      <vt:lpstr>Execution (details VERIFICATION)</vt:lpstr>
      <vt:lpstr>PowerPoint Presentation</vt:lpstr>
      <vt:lpstr>PowerPoint Presentation</vt:lpstr>
      <vt:lpstr>Waveform output</vt:lpstr>
      <vt:lpstr>PowerPoint Presentation</vt:lpstr>
      <vt:lpstr>PowerPoint Presentation</vt:lpstr>
      <vt:lpstr>PowerPoint Presentation</vt:lpstr>
      <vt:lpstr> Simulation Results: Metrics &amp; Integrity</vt:lpstr>
      <vt:lpstr>Coverage closer </vt:lpstr>
      <vt:lpstr>RTL verification using the VIP</vt:lpstr>
      <vt:lpstr>Test suit for the RTL Verification </vt:lpstr>
      <vt:lpstr>artificial intelligence Test case </vt:lpstr>
      <vt:lpstr>Output of the script </vt:lpstr>
      <vt:lpstr>PowerPoint Presentation</vt:lpstr>
      <vt:lpstr>PowerPoint Presentation</vt:lpstr>
      <vt:lpstr>RTL bugs </vt:lpstr>
      <vt:lpstr>References </vt:lpstr>
      <vt:lpstr>PowerPoint Presentation</vt:lpstr>
      <vt:lpstr>Unique feature of the VIP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Contact details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2025-01-05T14:31:53Z</dcterms:created>
  <dcterms:modified xsi:type="dcterms:W3CDTF">2025-01-13T09:59:14Z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